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9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3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5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1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0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5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36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1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18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8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7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3EC6-0630-42B0-A619-119555C7C191}" type="datetimeFigureOut">
              <a:rPr lang="cs-CZ" smtClean="0"/>
              <a:t>14. 2. 2014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AC187-013C-4E63-840F-8F54E11EE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660232" y="2996952"/>
            <a:ext cx="2304256" cy="31683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187624" y="5558318"/>
            <a:ext cx="5400600" cy="5760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187624" y="5229200"/>
            <a:ext cx="54006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1187624" y="2996952"/>
            <a:ext cx="0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491880" y="2467267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1187624" y="3836"/>
            <a:ext cx="2304256" cy="29674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635896" y="2068399"/>
            <a:ext cx="19442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840252" y="2068399"/>
            <a:ext cx="19442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1295636" y="3084805"/>
            <a:ext cx="5184576" cy="504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34"/>
          <p:cNvCxnSpPr/>
          <p:nvPr/>
        </p:nvCxnSpPr>
        <p:spPr>
          <a:xfrm>
            <a:off x="2468247" y="3084805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1287608" y="4869160"/>
            <a:ext cx="19442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4635891" y="4869160"/>
            <a:ext cx="19442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39"/>
          <p:cNvCxnSpPr/>
          <p:nvPr/>
        </p:nvCxnSpPr>
        <p:spPr>
          <a:xfrm>
            <a:off x="3779912" y="3084805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5076056" y="3084805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3635896" y="404664"/>
            <a:ext cx="5184576" cy="504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42"/>
          <p:cNvCxnSpPr/>
          <p:nvPr/>
        </p:nvCxnSpPr>
        <p:spPr>
          <a:xfrm>
            <a:off x="5076056" y="40466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6479143" y="40466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7668344" y="40466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2339752" y="260648"/>
            <a:ext cx="0" cy="2458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7812360" y="3328717"/>
            <a:ext cx="0" cy="2458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5787217" y="2467267"/>
            <a:ext cx="0" cy="34820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6580107" y="2467267"/>
            <a:ext cx="0" cy="34820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752015" y="3343670"/>
            <a:ext cx="828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5787217" y="2753841"/>
            <a:ext cx="828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5752015" y="3861048"/>
            <a:ext cx="828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5760132" y="4365104"/>
            <a:ext cx="828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5760132" y="4970155"/>
            <a:ext cx="828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5752015" y="5596077"/>
            <a:ext cx="828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2123728" y="5589239"/>
            <a:ext cx="0" cy="5692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3059832" y="5596077"/>
            <a:ext cx="0" cy="5692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>
            <a:off x="3887924" y="5589238"/>
            <a:ext cx="0" cy="5692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4788024" y="5592658"/>
            <a:ext cx="0" cy="5692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>
            <a:off x="5740539" y="5589237"/>
            <a:ext cx="0" cy="5692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Vývojový diagram: spojnice 66"/>
          <p:cNvSpPr/>
          <p:nvPr/>
        </p:nvSpPr>
        <p:spPr>
          <a:xfrm>
            <a:off x="1915197" y="1304347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Vývojový diagram: spojnice 67"/>
          <p:cNvSpPr/>
          <p:nvPr/>
        </p:nvSpPr>
        <p:spPr>
          <a:xfrm>
            <a:off x="7459813" y="4401108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Vývojový diagram: spojnice 68"/>
          <p:cNvSpPr/>
          <p:nvPr/>
        </p:nvSpPr>
        <p:spPr>
          <a:xfrm>
            <a:off x="1475656" y="5666330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Vývojový diagram: spojnice 69"/>
          <p:cNvSpPr/>
          <p:nvPr/>
        </p:nvSpPr>
        <p:spPr>
          <a:xfrm>
            <a:off x="2468247" y="5666330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Vývojový diagram: spojnice 70"/>
          <p:cNvSpPr/>
          <p:nvPr/>
        </p:nvSpPr>
        <p:spPr>
          <a:xfrm>
            <a:off x="3387614" y="5666330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Vývojový diagram: spojnice 71"/>
          <p:cNvSpPr/>
          <p:nvPr/>
        </p:nvSpPr>
        <p:spPr>
          <a:xfrm>
            <a:off x="4211960" y="5666330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Vývojový diagram: spojnice 72"/>
          <p:cNvSpPr/>
          <p:nvPr/>
        </p:nvSpPr>
        <p:spPr>
          <a:xfrm>
            <a:off x="5098619" y="5666330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Vývojový diagram: spojnice 73"/>
          <p:cNvSpPr/>
          <p:nvPr/>
        </p:nvSpPr>
        <p:spPr>
          <a:xfrm>
            <a:off x="6039364" y="5693830"/>
            <a:ext cx="160396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Vývojový diagram: spojnice 74"/>
          <p:cNvSpPr/>
          <p:nvPr/>
        </p:nvSpPr>
        <p:spPr>
          <a:xfrm>
            <a:off x="8069025" y="4401108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Vývojový diagram: spojnice 75"/>
          <p:cNvSpPr/>
          <p:nvPr/>
        </p:nvSpPr>
        <p:spPr>
          <a:xfrm>
            <a:off x="2468247" y="1307559"/>
            <a:ext cx="208531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411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Mateska85</dc:creator>
  <cp:lastModifiedBy>Mateska85</cp:lastModifiedBy>
  <cp:revision>4</cp:revision>
  <dcterms:created xsi:type="dcterms:W3CDTF">2014-02-12T13:02:00Z</dcterms:created>
  <dcterms:modified xsi:type="dcterms:W3CDTF">2014-02-14T20:26:58Z</dcterms:modified>
</cp:coreProperties>
</file>