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CF61-2BC7-47CB-889E-F5C927C93498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4539-0853-45CD-BC6D-4CA200B2BBF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52" t="19166" r="19998" b="16755"/>
          <a:stretch>
            <a:fillRect/>
          </a:stretch>
        </p:blipFill>
        <p:spPr bwMode="auto">
          <a:xfrm>
            <a:off x="0" y="188640"/>
            <a:ext cx="908445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272" t="26366" r="28679" b="3795"/>
          <a:stretch>
            <a:fillRect/>
          </a:stretch>
        </p:blipFill>
        <p:spPr bwMode="auto">
          <a:xfrm>
            <a:off x="0" y="0"/>
            <a:ext cx="912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sady Office</vt:lpstr>
      <vt:lpstr>Snímek 1</vt:lpstr>
      <vt:lpstr>Snímek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Strrom</dc:creator>
  <cp:lastModifiedBy>Strrom</cp:lastModifiedBy>
  <cp:revision>1</cp:revision>
  <dcterms:created xsi:type="dcterms:W3CDTF">2023-08-02T06:05:34Z</dcterms:created>
  <dcterms:modified xsi:type="dcterms:W3CDTF">2023-08-02T06:09:51Z</dcterms:modified>
</cp:coreProperties>
</file>