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A4CF-5405-9E38-0121-7861945BC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4FCFC-149F-8C94-58C9-E41E124BF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CB99-7308-9D2C-CAB4-BF434A45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516F6-0D04-C169-244A-AD2B344B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D3D3E-44F5-DE57-7ABC-F2DB80FF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A366-1ABE-7933-88B2-E45D7896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7033E-D72D-8772-5B53-85A1738E5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7A038-ADF4-7F91-B3E9-79639BBE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394B-E165-E4AE-6CA7-DA17E83D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08275-C6F2-D514-55A1-1AC1605A7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00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565BA-DD04-A3C5-7AA3-1BC4F410B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F0BE0-F1FD-3ADD-9BAF-5B998D08E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4EDF7-4399-54A6-833D-E1FF7C1C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EDEDA-09D7-594C-E3F2-3B0C53BB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A00C4-D933-549E-84A0-DD8144B0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02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23E8-82B9-BA85-9F53-2ACC94B7F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885D4-4EBA-4240-AB22-408DE581D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40A6E-E466-ECC7-FF15-B59340B7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6DFBB-179D-D81A-2656-EF70091C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F1C75-4D85-BE02-E27F-10F8F2A2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8AC7-6070-B668-24E7-350EF985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E4B1B-54E9-4677-D2E0-E8A5B5779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B9770-F4EB-ECDB-DD15-DE37E324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79985-1E97-0096-0179-06397FD7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D542D-682E-3556-9316-BBF49FE7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79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5BD7-4E95-67BD-2343-5EAAF53D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78C7D-4211-620D-1671-8246D791F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CD921-CCA1-87CD-84D3-FFED50232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D0C6A-1273-6601-D926-332FB912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47C99-C564-09A7-B0B5-4795100F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C97C3-1F64-DA67-28EE-7719605C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15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8CC0-1B4F-C495-EB66-FF0890FAA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90E0A-8035-DE71-597C-6193D34D0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8BBC0-B488-0669-982A-EB828842B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B067F-2DD3-44B2-4775-1D1F33531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7C5FB-DCE7-FC8F-7758-82160DD2F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8811C4-EF2F-86AC-BE5E-C20C73D5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CA3B7-E964-7C9A-2958-94FB3426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E191C-8E1C-9508-FED1-4D82FDE3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3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960A-D688-5400-2B2B-8C66AC2B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9202B-E463-5C15-7005-D2DC2E6E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6C1FA-F1BC-2198-5AF4-C41D504C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21169-B4D2-A9AA-0D27-A9536F9B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9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25B62-B092-28FB-63EB-BDB738EE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A1709-9B07-76DF-AAB7-69038874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032FE-2D4D-C1FF-3237-7A2EE101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29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2C1CC-FA6A-5FE2-109E-4303521D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BFDA-45C3-2355-8421-C81C3C81F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9DAAC-9D6F-4F4F-7D2E-E33B80B64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FC74F-9434-9513-07A2-1652775A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49967-85C2-D224-3213-B35B152C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E0BE2-EB3E-3D98-5BE3-60B665F0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62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A2A8-3F3F-39CB-D2DE-288E590A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110D4-01B0-24EE-736A-AF703863B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35602-BD26-A6D6-48DD-7B85C8B0C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281B6-C7DD-3FD9-5903-3E3D3AA2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5BBCD-0ABB-D0C5-E5DC-A82990EC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FA3D5-E36F-4264-6140-8FA9F22AE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7DD095-E381-CBB9-6BF7-C1F98C8C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36E2C-3949-14DB-0B22-D0A2154CF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B13E8-7017-EE32-5DBB-0158CD123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E6F7-C1EE-4C08-BF54-227DD544DF02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59817-B316-7615-D541-0692F50C7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A6367-0511-310D-C991-68BB36D03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DEC8-7A90-4181-8C65-9ECFF86C8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64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A1DB2B-3E90-AFED-3F9E-7213602F4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903" y="712737"/>
            <a:ext cx="6818298" cy="54325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1DC5B7-AB94-9717-56AD-41A71741662A}"/>
              </a:ext>
            </a:extLst>
          </p:cNvPr>
          <p:cNvSpPr/>
          <p:nvPr/>
        </p:nvSpPr>
        <p:spPr>
          <a:xfrm>
            <a:off x="8343900" y="533400"/>
            <a:ext cx="2019300" cy="819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Drátěný plot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8F31DE-54BA-C33F-1206-82E35294FA64}"/>
              </a:ext>
            </a:extLst>
          </p:cNvPr>
          <p:cNvCxnSpPr/>
          <p:nvPr/>
        </p:nvCxnSpPr>
        <p:spPr>
          <a:xfrm flipH="1">
            <a:off x="8123068" y="1207363"/>
            <a:ext cx="220832" cy="7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BBCFCC1-7566-AE0E-2604-858ECC7C3FC6}"/>
              </a:ext>
            </a:extLst>
          </p:cNvPr>
          <p:cNvSpPr/>
          <p:nvPr/>
        </p:nvSpPr>
        <p:spPr>
          <a:xfrm rot="10800000">
            <a:off x="3906730" y="2707688"/>
            <a:ext cx="266330" cy="721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700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7CE34D-99E2-0AA3-232F-820529E29B3D}"/>
              </a:ext>
            </a:extLst>
          </p:cNvPr>
          <p:cNvSpPr/>
          <p:nvPr/>
        </p:nvSpPr>
        <p:spPr>
          <a:xfrm rot="10800000">
            <a:off x="5677887" y="3202989"/>
            <a:ext cx="266330" cy="7213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1100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Jolana Melounová</dc:creator>
  <cp:lastModifiedBy>Jolana Melounová</cp:lastModifiedBy>
  <cp:revision>1</cp:revision>
  <dcterms:created xsi:type="dcterms:W3CDTF">2023-06-30T13:51:21Z</dcterms:created>
  <dcterms:modified xsi:type="dcterms:W3CDTF">2023-06-30T13:57:57Z</dcterms:modified>
</cp:coreProperties>
</file>