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2A4CF-5405-9E38-0121-7861945BCA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04FCFC-149F-8C94-58C9-E41E124BF9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9CB99-7308-9D2C-CAB4-BF434A45B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E6F7-C1EE-4C08-BF54-227DD544DF02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516F6-0D04-C169-244A-AD2B344BB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D3D3E-44F5-DE57-7ABC-F2DB80FFB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EC8-7A90-4181-8C65-9ECFF86C8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762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8A366-1ABE-7933-88B2-E45D7896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E7033E-D72D-8772-5B53-85A1738E5B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7A038-ADF4-7F91-B3E9-79639BBE9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E6F7-C1EE-4C08-BF54-227DD544DF02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B394B-E165-E4AE-6CA7-DA17E83DD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08275-C6F2-D514-55A1-1AC1605A7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EC8-7A90-4181-8C65-9ECFF86C8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007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1565BA-DD04-A3C5-7AA3-1BC4F410B1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0F0BE0-F1FD-3ADD-9BAF-5B998D08E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4EDF7-4399-54A6-833D-E1FF7C1CB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E6F7-C1EE-4C08-BF54-227DD544DF02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EDEDA-09D7-594C-E3F2-3B0C53BB1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A00C4-D933-549E-84A0-DD8144B00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EC8-7A90-4181-8C65-9ECFF86C8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022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723E8-82B9-BA85-9F53-2ACC94B7F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885D4-4EBA-4240-AB22-408DE581D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40A6E-E466-ECC7-FF15-B59340B77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E6F7-C1EE-4C08-BF54-227DD544DF02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6DFBB-179D-D81A-2656-EF70091C8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F1C75-4D85-BE02-E27F-10F8F2A22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EC8-7A90-4181-8C65-9ECFF86C8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52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C8AC7-6070-B668-24E7-350EF985A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1E4B1B-54E9-4677-D2E0-E8A5B5779B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B9770-F4EB-ECDB-DD15-DE37E3242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E6F7-C1EE-4C08-BF54-227DD544DF02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79985-1E97-0096-0179-06397FD7B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8D542D-682E-3556-9316-BBF49FE7B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EC8-7A90-4181-8C65-9ECFF86C8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79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15BD7-4E95-67BD-2343-5EAAF53D8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78C7D-4211-620D-1671-8246D791F9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CD921-CCA1-87CD-84D3-FFED50232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BD0C6A-1273-6601-D926-332FB9124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E6F7-C1EE-4C08-BF54-227DD544DF02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A47C99-C564-09A7-B0B5-4795100F6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C97C3-1F64-DA67-28EE-7719605C1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EC8-7A90-4181-8C65-9ECFF86C8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15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78CC0-1B4F-C495-EB66-FF0890FAA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90E0A-8035-DE71-597C-6193D34D0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88BBC0-B488-0669-982A-EB828842B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7B067F-2DD3-44B2-4775-1D1F335311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67C5FB-DCE7-FC8F-7758-82160DD2FF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8811C4-EF2F-86AC-BE5E-C20C73D5F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E6F7-C1EE-4C08-BF54-227DD544DF02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0CA3B7-E964-7C9A-2958-94FB34266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3E191C-8E1C-9508-FED1-4D82FDE35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EC8-7A90-4181-8C65-9ECFF86C8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53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B960A-D688-5400-2B2B-8C66AC2B2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99202B-E463-5C15-7005-D2DC2E6E0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E6F7-C1EE-4C08-BF54-227DD544DF02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F6C1FA-F1BC-2198-5AF4-C41D504CC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E21169-B4D2-A9AA-0D27-A9536F9BB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EC8-7A90-4181-8C65-9ECFF86C8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89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825B62-B092-28FB-63EB-BDB738EE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E6F7-C1EE-4C08-BF54-227DD544DF02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4A1709-9B07-76DF-AAB7-69038874B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D032FE-2D4D-C1FF-3237-7A2EE1015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EC8-7A90-4181-8C65-9ECFF86C8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296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2C1CC-FA6A-5FE2-109E-4303521D5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3BFDA-45C3-2355-8421-C81C3C81F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09DAAC-9D6F-4F4F-7D2E-E33B80B64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FFC74F-9434-9513-07A2-1652775A1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E6F7-C1EE-4C08-BF54-227DD544DF02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B49967-85C2-D224-3213-B35B152C1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E0BE2-EB3E-3D98-5BE3-60B665F0A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EC8-7A90-4181-8C65-9ECFF86C8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621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CA2A8-3F3F-39CB-D2DE-288E590A1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E110D4-01B0-24EE-736A-AF703863BE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E35602-BD26-A6D6-48DD-7B85C8B0C9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1281B6-C7DD-3FD9-5903-3E3D3AA26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E6F7-C1EE-4C08-BF54-227DD544DF02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5BBCD-0ABB-D0C5-E5DC-A82990EC6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FA3D5-E36F-4264-6140-8FA9F22AE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EC8-7A90-4181-8C65-9ECFF86C8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41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7DD095-E381-CBB9-6BF7-C1F98C8C1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236E2C-3949-14DB-0B22-D0A2154CF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B13E8-7017-EE32-5DBB-0158CD1232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FE6F7-C1EE-4C08-BF54-227DD544DF02}" type="datetimeFigureOut">
              <a:rPr lang="en-GB" smtClean="0"/>
              <a:t>30/06/2023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59817-B316-7615-D541-0692F50C7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A6367-0511-310D-C991-68BB36D033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ADEC8-7A90-4181-8C65-9ECFF86C89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645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CA1DB2B-3E90-AFED-3F9E-7213602F43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1903" y="712737"/>
            <a:ext cx="6818298" cy="543252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61DC5B7-AB94-9717-56AD-41A71741662A}"/>
              </a:ext>
            </a:extLst>
          </p:cNvPr>
          <p:cNvSpPr/>
          <p:nvPr/>
        </p:nvSpPr>
        <p:spPr>
          <a:xfrm>
            <a:off x="8343900" y="533400"/>
            <a:ext cx="2019300" cy="8191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Drátěný plot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18F31DE-54BA-C33F-1206-82E35294FA64}"/>
              </a:ext>
            </a:extLst>
          </p:cNvPr>
          <p:cNvCxnSpPr/>
          <p:nvPr/>
        </p:nvCxnSpPr>
        <p:spPr>
          <a:xfrm flipH="1">
            <a:off x="8123068" y="1207363"/>
            <a:ext cx="220832" cy="71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0BBCFCC1-7566-AE0E-2604-858ECC7C3FC6}"/>
              </a:ext>
            </a:extLst>
          </p:cNvPr>
          <p:cNvSpPr/>
          <p:nvPr/>
        </p:nvSpPr>
        <p:spPr>
          <a:xfrm rot="10800000">
            <a:off x="3906730" y="2707688"/>
            <a:ext cx="266330" cy="72131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cs-CZ" sz="2000" dirty="0">
                <a:solidFill>
                  <a:schemeClr val="tx1"/>
                </a:solidFill>
              </a:rPr>
              <a:t>700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7CE34D-99E2-0AA3-232F-820529E29B3D}"/>
              </a:ext>
            </a:extLst>
          </p:cNvPr>
          <p:cNvSpPr/>
          <p:nvPr/>
        </p:nvSpPr>
        <p:spPr>
          <a:xfrm rot="10800000">
            <a:off x="5677887" y="3202989"/>
            <a:ext cx="266330" cy="7213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cs-CZ" sz="2000" dirty="0">
                <a:solidFill>
                  <a:schemeClr val="tx1"/>
                </a:solidFill>
              </a:rPr>
              <a:t>1100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47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Jolana Melounová</dc:creator>
  <cp:lastModifiedBy>Jolana Melounová</cp:lastModifiedBy>
  <cp:revision>1</cp:revision>
  <dcterms:created xsi:type="dcterms:W3CDTF">2023-06-30T13:51:21Z</dcterms:created>
  <dcterms:modified xsi:type="dcterms:W3CDTF">2023-06-30T13:57:57Z</dcterms:modified>
</cp:coreProperties>
</file>