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B8724-F959-DA0F-6898-4CD1B9CAE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43702F-9240-3364-E7FD-56A625C48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04DA48-4925-EF83-3495-49547296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DD02AB-FF85-755C-8587-1B70C5E38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49CE85-685A-0D50-DF8C-6B3B5990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0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751B7-8846-C40A-DC9A-8EA3552C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07383A0-AA83-4EE3-07C3-C528FC885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CEEF4-1A99-BFA6-DA54-9AB97E87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EEE502-3187-5164-8963-024B9FE21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2D685B-E44F-F605-FA0F-FF51449D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14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0496EC4-2AAE-DBB1-60CF-9885B3876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196D34-6872-1F31-F720-07CD83430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2B25DD-7302-DE21-6B11-F0F5CCE8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7304AC-2CC4-02F9-2865-3CAB22E0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2FE3E2-7D80-2083-F5A7-98CE6567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8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FCC50-1873-5702-35AC-47B87E49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AAC46-2A62-3B48-ED98-0C986B0FF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5447C5-9FA6-7E31-FFFB-82B69F7F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A20970-AC40-FB4F-D7F4-F596B52E6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1BE937-7E9E-400B-372B-493B0139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16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55D9E-7F75-6483-C848-67DA7685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F0329B-B8B5-E642-A9D2-80E68E818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471E4-26AF-A7E5-02FD-A3AC8F0C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02A640-0540-F8C6-C30A-70CD3F58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E07562-720A-1267-57BA-E87E6E49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39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B551C1-4779-DEC5-9D66-FF5EEEC1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82EAE4-2BCE-E8DD-FA63-EACE3D98E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CDF06E-8811-422C-9B24-0628F1D3D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72865E-9767-8DBC-82D5-70BF9C68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659E41-7B2F-87C4-0661-E2CA1D4B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ED44C6-9CE4-F0FD-866A-8AF655E7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0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481D1-762B-1550-A9F5-390ACEE49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A36173-FCF4-FBBB-3BB9-2D5D28F76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CABC4E-FDAA-6D93-3388-CEC2A046F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0A49B8-9CC8-0CD0-E690-A25D53B28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CA286BF-12BA-855B-0A61-FF83A4E33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CC7E38-46C9-6722-D096-045C301A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5183AB-26D8-2446-546B-989EFF04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3B069B0-A85D-188B-6CBF-3DC60664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9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73873-8665-A8D9-7A91-97C31569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AB2527-2353-CCBB-CB78-FD32ADEE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5849D05-1122-8D82-7AB3-BF75AEB2E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B862AD-D8B7-E052-A65B-95824A6F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21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6E61FC-9F4A-B349-91EF-756D6155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F84B63-5DDE-B726-B513-8DB24850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1B0EE8-985D-9D92-EE9B-99C1738F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54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C3C4D8-6EE7-F45A-EC1F-32271DBA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17FE5-A981-9799-5253-2A80D992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FED40C-96A3-04E8-3CD1-5FB4CCF55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DDE346-3FAC-DA5D-D988-C8B3E84D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499A61-E02A-EC58-F276-E0C18016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887A73-765E-8780-7C16-205415D8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72BE2-CAED-AA48-A4A2-62BB34B3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A55D81-2F89-11C3-132E-60F5191AD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35EE94-45D9-4DBB-551C-A58ECF9BD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6D6AB7-5C9D-5B39-DDDE-794B398F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64D1BB-C90B-E453-9908-EAD68D69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E073F9-5892-AA7A-9380-6F6EE3BAC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15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77A2A1-BBAB-AEFE-BAD1-235F293A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A91921-7E09-F7F3-11D4-2121BE958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B121E9-0A6C-D643-760B-9B495D59D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EA93-157C-482E-95B2-78095AC3E594}" type="datetimeFigureOut">
              <a:rPr lang="cs-CZ" smtClean="0"/>
              <a:t>23.08.2022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25E530-7DF7-D3C1-436D-519FC550C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B5A2A9-3D4D-CA2E-FB04-FD77F5078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2DF04-656A-45D2-8458-368EDB0B65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65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25CF164-59A8-8CEF-C11E-3F79012879FE}"/>
              </a:ext>
            </a:extLst>
          </p:cNvPr>
          <p:cNvSpPr txBox="1"/>
          <p:nvPr/>
        </p:nvSpPr>
        <p:spPr>
          <a:xfrm>
            <a:off x="1058779" y="577516"/>
            <a:ext cx="691815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Psací stůl pro 2 kluky – školáky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umístění: panelákový pokoj – pod oknem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levá strana – u zdi – dvě nohy či deska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pravá strana – </a:t>
            </a:r>
            <a:r>
              <a:rPr lang="cs-CZ" dirty="0" err="1"/>
              <a:t>otevř</a:t>
            </a:r>
            <a:r>
              <a:rPr lang="cs-CZ" dirty="0"/>
              <a:t>. prostor (u radiátoru) – jedna noha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kolem </a:t>
            </a:r>
            <a:r>
              <a:rPr lang="cs-CZ" dirty="0" err="1"/>
              <a:t>prac</a:t>
            </a:r>
            <a:r>
              <a:rPr lang="cs-CZ" dirty="0"/>
              <a:t>. desky malá lišta proti padání věcí (tužky apod.)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deska – světlé dřevo, jako ostatní nábytek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uprostřed rozdělující lišta (ideálně vyndavací) – </a:t>
            </a:r>
            <a:r>
              <a:rPr lang="cs-CZ" b="1" dirty="0"/>
              <a:t>nebo jen čára</a:t>
            </a:r>
            <a:r>
              <a:rPr lang="cs-CZ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2 otvory na kabely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pravý přední roh zakulacený/</a:t>
            </a:r>
            <a:r>
              <a:rPr lang="cs-CZ" dirty="0" err="1"/>
              <a:t>ořízlý</a:t>
            </a:r>
            <a:r>
              <a:rPr lang="cs-CZ" dirty="0"/>
              <a:t> (ne ostrý roh)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zakulacené/</a:t>
            </a:r>
            <a:r>
              <a:rPr lang="cs-CZ" dirty="0" err="1"/>
              <a:t>ořízlé</a:t>
            </a:r>
            <a:r>
              <a:rPr lang="cs-CZ" dirty="0"/>
              <a:t> rohy lišty (směrem do místnosti)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uprostřed 4 zásuvky – 2x světlé dřevo, 2x bílí (jako skříňky)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2x zásuvka/organizér - dokoupená zvlášť, namontovaná viz plánek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4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soúhelník 3">
            <a:extLst>
              <a:ext uri="{FF2B5EF4-FFF2-40B4-BE49-F238E27FC236}">
                <a16:creationId xmlns:a16="http://schemas.microsoft.com/office/drawing/2014/main" id="{E4157426-A0D5-11F3-5813-B373DEE43CEB}"/>
              </a:ext>
            </a:extLst>
          </p:cNvPr>
          <p:cNvSpPr/>
          <p:nvPr/>
        </p:nvSpPr>
        <p:spPr>
          <a:xfrm>
            <a:off x="1327052" y="1378633"/>
            <a:ext cx="9537896" cy="1392702"/>
          </a:xfrm>
          <a:prstGeom prst="parallelogram">
            <a:avLst>
              <a:gd name="adj" fmla="val 9570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E037745-B80C-BFA7-73B8-1C59F7D45317}"/>
              </a:ext>
            </a:extLst>
          </p:cNvPr>
          <p:cNvCxnSpPr/>
          <p:nvPr/>
        </p:nvCxnSpPr>
        <p:spPr>
          <a:xfrm>
            <a:off x="1327052" y="2771335"/>
            <a:ext cx="0" cy="226489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EC9A12A1-4069-F977-170E-A1B154D6CF05}"/>
              </a:ext>
            </a:extLst>
          </p:cNvPr>
          <p:cNvCxnSpPr>
            <a:cxnSpLocks/>
          </p:cNvCxnSpPr>
          <p:nvPr/>
        </p:nvCxnSpPr>
        <p:spPr>
          <a:xfrm>
            <a:off x="2661138" y="2771335"/>
            <a:ext cx="0" cy="87219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FB4D5DB-DF45-724E-84B0-7C813E53021A}"/>
              </a:ext>
            </a:extLst>
          </p:cNvPr>
          <p:cNvCxnSpPr>
            <a:cxnSpLocks/>
          </p:cNvCxnSpPr>
          <p:nvPr/>
        </p:nvCxnSpPr>
        <p:spPr>
          <a:xfrm flipH="1">
            <a:off x="1327052" y="3643532"/>
            <a:ext cx="1334086" cy="139270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84EE1F21-1772-77EC-6FE4-86173B914568}"/>
              </a:ext>
            </a:extLst>
          </p:cNvPr>
          <p:cNvCxnSpPr>
            <a:cxnSpLocks/>
          </p:cNvCxnSpPr>
          <p:nvPr/>
        </p:nvCxnSpPr>
        <p:spPr>
          <a:xfrm>
            <a:off x="7730195" y="2771334"/>
            <a:ext cx="0" cy="92612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1A84A8A-AA7F-DD49-47C5-3E4F4024A89B}"/>
              </a:ext>
            </a:extLst>
          </p:cNvPr>
          <p:cNvCxnSpPr>
            <a:cxnSpLocks/>
          </p:cNvCxnSpPr>
          <p:nvPr/>
        </p:nvCxnSpPr>
        <p:spPr>
          <a:xfrm flipH="1">
            <a:off x="4820528" y="5036233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3DB4C455-0A1E-2696-A5B4-AA6D51B27596}"/>
              </a:ext>
            </a:extLst>
          </p:cNvPr>
          <p:cNvCxnSpPr/>
          <p:nvPr/>
        </p:nvCxnSpPr>
        <p:spPr>
          <a:xfrm>
            <a:off x="6384388" y="2771334"/>
            <a:ext cx="0" cy="226489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D8CD6ADC-FF9E-F1F2-FE26-AB336CBED0FD}"/>
              </a:ext>
            </a:extLst>
          </p:cNvPr>
          <p:cNvCxnSpPr/>
          <p:nvPr/>
        </p:nvCxnSpPr>
        <p:spPr>
          <a:xfrm>
            <a:off x="4820528" y="2771335"/>
            <a:ext cx="0" cy="226489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ED76E1D4-26E5-32C0-5B32-FF1C28365408}"/>
              </a:ext>
            </a:extLst>
          </p:cNvPr>
          <p:cNvCxnSpPr>
            <a:cxnSpLocks/>
          </p:cNvCxnSpPr>
          <p:nvPr/>
        </p:nvCxnSpPr>
        <p:spPr>
          <a:xfrm flipH="1">
            <a:off x="6393765" y="3697457"/>
            <a:ext cx="1345806" cy="134112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D6C53195-D165-DF65-23FE-8895F2E8390B}"/>
              </a:ext>
            </a:extLst>
          </p:cNvPr>
          <p:cNvCxnSpPr>
            <a:cxnSpLocks/>
          </p:cNvCxnSpPr>
          <p:nvPr/>
        </p:nvCxnSpPr>
        <p:spPr>
          <a:xfrm flipH="1">
            <a:off x="4829905" y="3357635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28351839-B17B-5679-81FB-6ABE93612D80}"/>
              </a:ext>
            </a:extLst>
          </p:cNvPr>
          <p:cNvCxnSpPr>
            <a:cxnSpLocks/>
          </p:cNvCxnSpPr>
          <p:nvPr/>
        </p:nvCxnSpPr>
        <p:spPr>
          <a:xfrm flipH="1">
            <a:off x="4829905" y="3913892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66822B65-CABA-15B4-E781-9FDD76862C41}"/>
              </a:ext>
            </a:extLst>
          </p:cNvPr>
          <p:cNvCxnSpPr>
            <a:cxnSpLocks/>
          </p:cNvCxnSpPr>
          <p:nvPr/>
        </p:nvCxnSpPr>
        <p:spPr>
          <a:xfrm flipH="1">
            <a:off x="4829905" y="4478214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>
            <a:extLst>
              <a:ext uri="{FF2B5EF4-FFF2-40B4-BE49-F238E27FC236}">
                <a16:creationId xmlns:a16="http://schemas.microsoft.com/office/drawing/2014/main" id="{EDB9FB00-EBFA-2C17-8F3D-3B031E7E465A}"/>
              </a:ext>
            </a:extLst>
          </p:cNvPr>
          <p:cNvSpPr/>
          <p:nvPr/>
        </p:nvSpPr>
        <p:spPr>
          <a:xfrm>
            <a:off x="5502231" y="2943546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20FD4926-528D-7CB8-7473-64A8208E0B21}"/>
              </a:ext>
            </a:extLst>
          </p:cNvPr>
          <p:cNvSpPr/>
          <p:nvPr/>
        </p:nvSpPr>
        <p:spPr>
          <a:xfrm>
            <a:off x="5526258" y="3503289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1DC7DE6B-F36D-48DD-A82C-012598A7CA59}"/>
              </a:ext>
            </a:extLst>
          </p:cNvPr>
          <p:cNvSpPr/>
          <p:nvPr/>
        </p:nvSpPr>
        <p:spPr>
          <a:xfrm>
            <a:off x="5521347" y="4050540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F93BF4D2-8AC3-7A69-117F-4DCCB4CE8D6F}"/>
              </a:ext>
            </a:extLst>
          </p:cNvPr>
          <p:cNvSpPr/>
          <p:nvPr/>
        </p:nvSpPr>
        <p:spPr>
          <a:xfrm>
            <a:off x="5545308" y="4614862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098862F-4351-099B-C3B2-B17414382E4C}"/>
              </a:ext>
            </a:extLst>
          </p:cNvPr>
          <p:cNvCxnSpPr/>
          <p:nvPr/>
        </p:nvCxnSpPr>
        <p:spPr>
          <a:xfrm>
            <a:off x="9983972" y="2339163"/>
            <a:ext cx="0" cy="1873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78B9CF69-4FF8-3DBC-AE14-2A8340EF219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0198491" y="2074984"/>
            <a:ext cx="0" cy="21374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louk 38">
            <a:extLst>
              <a:ext uri="{FF2B5EF4-FFF2-40B4-BE49-F238E27FC236}">
                <a16:creationId xmlns:a16="http://schemas.microsoft.com/office/drawing/2014/main" id="{5E6D00D7-3224-BF1D-DA58-835C1CF39160}"/>
              </a:ext>
            </a:extLst>
          </p:cNvPr>
          <p:cNvSpPr/>
          <p:nvPr/>
        </p:nvSpPr>
        <p:spPr>
          <a:xfrm rot="7284224">
            <a:off x="9918446" y="3883421"/>
            <a:ext cx="248158" cy="406487"/>
          </a:xfrm>
          <a:prstGeom prst="arc">
            <a:avLst>
              <a:gd name="adj1" fmla="val 16155254"/>
              <a:gd name="adj2" fmla="val 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4B240B55-0AAA-C17D-54D4-5B958A025B48}"/>
              </a:ext>
            </a:extLst>
          </p:cNvPr>
          <p:cNvSpPr/>
          <p:nvPr/>
        </p:nvSpPr>
        <p:spPr>
          <a:xfrm>
            <a:off x="9983972" y="1860605"/>
            <a:ext cx="214517" cy="12837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Kosoúhelník 40">
            <a:extLst>
              <a:ext uri="{FF2B5EF4-FFF2-40B4-BE49-F238E27FC236}">
                <a16:creationId xmlns:a16="http://schemas.microsoft.com/office/drawing/2014/main" id="{BE9B87BC-EE0B-EDB5-9498-9F0FF4554E85}"/>
              </a:ext>
            </a:extLst>
          </p:cNvPr>
          <p:cNvSpPr/>
          <p:nvPr/>
        </p:nvSpPr>
        <p:spPr>
          <a:xfrm rot="18824187">
            <a:off x="925111" y="1860884"/>
            <a:ext cx="2130429" cy="197057"/>
          </a:xfrm>
          <a:prstGeom prst="parallelogram">
            <a:avLst>
              <a:gd name="adj" fmla="val 10718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5788FEC0-102E-A870-C2C2-D75228100F07}"/>
              </a:ext>
            </a:extLst>
          </p:cNvPr>
          <p:cNvSpPr/>
          <p:nvPr/>
        </p:nvSpPr>
        <p:spPr>
          <a:xfrm>
            <a:off x="2661138" y="1132284"/>
            <a:ext cx="8203810" cy="2357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Kosoúhelník 43">
            <a:extLst>
              <a:ext uri="{FF2B5EF4-FFF2-40B4-BE49-F238E27FC236}">
                <a16:creationId xmlns:a16="http://schemas.microsoft.com/office/drawing/2014/main" id="{5570793A-FF26-4973-C0CC-151E887548CD}"/>
              </a:ext>
            </a:extLst>
          </p:cNvPr>
          <p:cNvSpPr/>
          <p:nvPr/>
        </p:nvSpPr>
        <p:spPr>
          <a:xfrm rot="18824187">
            <a:off x="5625344" y="1672645"/>
            <a:ext cx="1603367" cy="183012"/>
          </a:xfrm>
          <a:prstGeom prst="parallelogram">
            <a:avLst>
              <a:gd name="adj" fmla="val 10718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Kosoúhelník 44">
            <a:extLst>
              <a:ext uri="{FF2B5EF4-FFF2-40B4-BE49-F238E27FC236}">
                <a16:creationId xmlns:a16="http://schemas.microsoft.com/office/drawing/2014/main" id="{8D34F8A7-E2B2-7E44-6984-B5F6D1A27CD9}"/>
              </a:ext>
            </a:extLst>
          </p:cNvPr>
          <p:cNvSpPr/>
          <p:nvPr/>
        </p:nvSpPr>
        <p:spPr>
          <a:xfrm rot="18824187">
            <a:off x="10174897" y="1787101"/>
            <a:ext cx="1805543" cy="127499"/>
          </a:xfrm>
          <a:prstGeom prst="parallelogram">
            <a:avLst>
              <a:gd name="adj" fmla="val 10718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76BB2DED-4662-026C-598A-769F4C304503}"/>
              </a:ext>
            </a:extLst>
          </p:cNvPr>
          <p:cNvSpPr/>
          <p:nvPr/>
        </p:nvSpPr>
        <p:spPr>
          <a:xfrm>
            <a:off x="8505988" y="1415766"/>
            <a:ext cx="272252" cy="23334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5AAB91A9-021F-A21A-66F6-0765E8D3B464}"/>
              </a:ext>
            </a:extLst>
          </p:cNvPr>
          <p:cNvCxnSpPr/>
          <p:nvPr/>
        </p:nvCxnSpPr>
        <p:spPr>
          <a:xfrm flipV="1">
            <a:off x="703385" y="2823454"/>
            <a:ext cx="0" cy="22127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A20B0DF4-C720-6870-1FBA-111ACD661662}"/>
              </a:ext>
            </a:extLst>
          </p:cNvPr>
          <p:cNvCxnSpPr>
            <a:cxnSpLocks/>
          </p:cNvCxnSpPr>
          <p:nvPr/>
        </p:nvCxnSpPr>
        <p:spPr>
          <a:xfrm>
            <a:off x="4748442" y="5282582"/>
            <a:ext cx="16453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0164582-9397-A9E6-2069-4CA8F6E141DA}"/>
              </a:ext>
            </a:extLst>
          </p:cNvPr>
          <p:cNvCxnSpPr>
            <a:cxnSpLocks/>
          </p:cNvCxnSpPr>
          <p:nvPr/>
        </p:nvCxnSpPr>
        <p:spPr>
          <a:xfrm flipH="1">
            <a:off x="2656449" y="507957"/>
            <a:ext cx="82084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E60E232D-B130-F686-ED68-95D8B5D71678}"/>
              </a:ext>
            </a:extLst>
          </p:cNvPr>
          <p:cNvCxnSpPr>
            <a:cxnSpLocks/>
          </p:cNvCxnSpPr>
          <p:nvPr/>
        </p:nvCxnSpPr>
        <p:spPr>
          <a:xfrm flipV="1">
            <a:off x="703385" y="1330866"/>
            <a:ext cx="1350498" cy="14862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57C960-C3AB-48B1-F8E0-DEB5D448D4EC}"/>
              </a:ext>
            </a:extLst>
          </p:cNvPr>
          <p:cNvSpPr txBox="1"/>
          <p:nvPr/>
        </p:nvSpPr>
        <p:spPr>
          <a:xfrm>
            <a:off x="6384388" y="180474"/>
            <a:ext cx="675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200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E72E0F84-9807-59ED-5041-9FE0B91D257A}"/>
              </a:ext>
            </a:extLst>
          </p:cNvPr>
          <p:cNvSpPr txBox="1"/>
          <p:nvPr/>
        </p:nvSpPr>
        <p:spPr>
          <a:xfrm>
            <a:off x="202378" y="3697457"/>
            <a:ext cx="675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75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E616C1B1-9548-F333-1F4F-4998EB68CFDD}"/>
              </a:ext>
            </a:extLst>
          </p:cNvPr>
          <p:cNvSpPr txBox="1"/>
          <p:nvPr/>
        </p:nvSpPr>
        <p:spPr>
          <a:xfrm>
            <a:off x="910025" y="1681200"/>
            <a:ext cx="675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65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DDE68D2C-2828-E928-7765-8F2080A96802}"/>
              </a:ext>
            </a:extLst>
          </p:cNvPr>
          <p:cNvSpPr txBox="1"/>
          <p:nvPr/>
        </p:nvSpPr>
        <p:spPr>
          <a:xfrm>
            <a:off x="5453761" y="5337608"/>
            <a:ext cx="50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40</a:t>
            </a:r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553F72-F3B0-5943-35FE-E6764D1EB10A}"/>
              </a:ext>
            </a:extLst>
          </p:cNvPr>
          <p:cNvCxnSpPr>
            <a:cxnSpLocks/>
          </p:cNvCxnSpPr>
          <p:nvPr/>
        </p:nvCxnSpPr>
        <p:spPr>
          <a:xfrm flipV="1">
            <a:off x="9075761" y="2483893"/>
            <a:ext cx="728638" cy="287441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ál 37">
            <a:extLst>
              <a:ext uri="{FF2B5EF4-FFF2-40B4-BE49-F238E27FC236}">
                <a16:creationId xmlns:a16="http://schemas.microsoft.com/office/drawing/2014/main" id="{6B0C4115-A062-4961-EABE-92CDA6640814}"/>
              </a:ext>
            </a:extLst>
          </p:cNvPr>
          <p:cNvSpPr/>
          <p:nvPr/>
        </p:nvSpPr>
        <p:spPr>
          <a:xfrm>
            <a:off x="4261101" y="1427809"/>
            <a:ext cx="272252" cy="23334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20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 jedním zakulaceným rohem 1">
            <a:extLst>
              <a:ext uri="{FF2B5EF4-FFF2-40B4-BE49-F238E27FC236}">
                <a16:creationId xmlns:a16="http://schemas.microsoft.com/office/drawing/2014/main" id="{7C96996A-4BE8-8308-D25D-F750BB3A1B15}"/>
              </a:ext>
            </a:extLst>
          </p:cNvPr>
          <p:cNvSpPr/>
          <p:nvPr/>
        </p:nvSpPr>
        <p:spPr>
          <a:xfrm rot="10800000" flipH="1">
            <a:off x="2241453" y="928467"/>
            <a:ext cx="7479322" cy="2335237"/>
          </a:xfrm>
          <a:prstGeom prst="round1Rect">
            <a:avLst>
              <a:gd name="adj" fmla="val 28205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9D76FC7E-9406-05D7-1811-B970384AC58E}"/>
              </a:ext>
            </a:extLst>
          </p:cNvPr>
          <p:cNvSpPr/>
          <p:nvPr/>
        </p:nvSpPr>
        <p:spPr>
          <a:xfrm>
            <a:off x="3882683" y="1059768"/>
            <a:ext cx="309489" cy="295421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30C50672-F7B0-E67C-BB19-351F8A7280CB}"/>
              </a:ext>
            </a:extLst>
          </p:cNvPr>
          <p:cNvSpPr/>
          <p:nvPr/>
        </p:nvSpPr>
        <p:spPr>
          <a:xfrm>
            <a:off x="7537939" y="1059767"/>
            <a:ext cx="309489" cy="295421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AC1CEE70-C1B8-3C4E-6D3C-F4E451EEFA5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981114" y="928467"/>
            <a:ext cx="0" cy="1772204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>
            <a:extLst>
              <a:ext uri="{FF2B5EF4-FFF2-40B4-BE49-F238E27FC236}">
                <a16:creationId xmlns:a16="http://schemas.microsoft.com/office/drawing/2014/main" id="{EF523429-774B-497E-A4AE-AA989D20C25C}"/>
              </a:ext>
            </a:extLst>
          </p:cNvPr>
          <p:cNvSpPr/>
          <p:nvPr/>
        </p:nvSpPr>
        <p:spPr>
          <a:xfrm>
            <a:off x="9282333" y="1948374"/>
            <a:ext cx="309489" cy="295422"/>
          </a:xfrm>
          <a:prstGeom prst="ellipse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 jedním zakulaceným rohem 8">
            <a:extLst>
              <a:ext uri="{FF2B5EF4-FFF2-40B4-BE49-F238E27FC236}">
                <a16:creationId xmlns:a16="http://schemas.microsoft.com/office/drawing/2014/main" id="{7BD565B3-2700-6939-860B-4D11B10528FF}"/>
              </a:ext>
            </a:extLst>
          </p:cNvPr>
          <p:cNvSpPr/>
          <p:nvPr/>
        </p:nvSpPr>
        <p:spPr>
          <a:xfrm rot="16200000" flipH="1">
            <a:off x="692601" y="1979609"/>
            <a:ext cx="2335238" cy="232954"/>
          </a:xfrm>
          <a:prstGeom prst="round1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 jedním zakulaceným rohem 9">
            <a:extLst>
              <a:ext uri="{FF2B5EF4-FFF2-40B4-BE49-F238E27FC236}">
                <a16:creationId xmlns:a16="http://schemas.microsoft.com/office/drawing/2014/main" id="{D92C3C50-AECB-E520-3381-88A0E490C816}"/>
              </a:ext>
            </a:extLst>
          </p:cNvPr>
          <p:cNvSpPr/>
          <p:nvPr/>
        </p:nvSpPr>
        <p:spPr>
          <a:xfrm rot="16200000" flipH="1">
            <a:off x="4956556" y="4530081"/>
            <a:ext cx="1867232" cy="181890"/>
          </a:xfrm>
          <a:prstGeom prst="round1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 jedním zakulaceným rohem 10">
            <a:extLst>
              <a:ext uri="{FF2B5EF4-FFF2-40B4-BE49-F238E27FC236}">
                <a16:creationId xmlns:a16="http://schemas.microsoft.com/office/drawing/2014/main" id="{F8499D88-E597-787C-DB22-BEECA3894D71}"/>
              </a:ext>
            </a:extLst>
          </p:cNvPr>
          <p:cNvSpPr/>
          <p:nvPr/>
        </p:nvSpPr>
        <p:spPr>
          <a:xfrm rot="16200000" flipH="1" flipV="1">
            <a:off x="9244741" y="1695626"/>
            <a:ext cx="1772204" cy="237885"/>
          </a:xfrm>
          <a:prstGeom prst="round1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9B24FC9-3F20-18B5-2DA5-6D179DB4BE25}"/>
              </a:ext>
            </a:extLst>
          </p:cNvPr>
          <p:cNvSpPr/>
          <p:nvPr/>
        </p:nvSpPr>
        <p:spPr>
          <a:xfrm>
            <a:off x="2241453" y="223284"/>
            <a:ext cx="7479322" cy="2551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5D96780-EAEB-DA45-390B-74D50F641601}"/>
              </a:ext>
            </a:extLst>
          </p:cNvPr>
          <p:cNvSpPr txBox="1"/>
          <p:nvPr/>
        </p:nvSpPr>
        <p:spPr>
          <a:xfrm>
            <a:off x="10267803" y="1640597"/>
            <a:ext cx="898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3 – 5 max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A219C81-E651-BDC4-DB17-C821EB8DE080}"/>
              </a:ext>
            </a:extLst>
          </p:cNvPr>
          <p:cNvSpPr txBox="1"/>
          <p:nvPr/>
        </p:nvSpPr>
        <p:spPr>
          <a:xfrm>
            <a:off x="9720775" y="196985"/>
            <a:ext cx="898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3 – 5 max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666E533-2FA5-2782-70AA-56E79FC95984}"/>
              </a:ext>
            </a:extLst>
          </p:cNvPr>
          <p:cNvSpPr txBox="1"/>
          <p:nvPr/>
        </p:nvSpPr>
        <p:spPr>
          <a:xfrm>
            <a:off x="6084452" y="4548423"/>
            <a:ext cx="2906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rozdělovník – 3, kratší než hloubka desky (vyndavací?)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EEA446C-ADE4-6BFD-B7A0-9D92C2A3F190}"/>
              </a:ext>
            </a:extLst>
          </p:cNvPr>
          <p:cNvSpPr txBox="1"/>
          <p:nvPr/>
        </p:nvSpPr>
        <p:spPr>
          <a:xfrm>
            <a:off x="3433212" y="1332820"/>
            <a:ext cx="151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otvor na kabely</a:t>
            </a:r>
          </a:p>
        </p:txBody>
      </p:sp>
    </p:spTree>
    <p:extLst>
      <p:ext uri="{BB962C8B-B14F-4D97-AF65-F5344CB8AC3E}">
        <p14:creationId xmlns:p14="http://schemas.microsoft.com/office/powerpoint/2010/main" val="409452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soúhelník 3">
            <a:extLst>
              <a:ext uri="{FF2B5EF4-FFF2-40B4-BE49-F238E27FC236}">
                <a16:creationId xmlns:a16="http://schemas.microsoft.com/office/drawing/2014/main" id="{E4157426-A0D5-11F3-5813-B373DEE43CEB}"/>
              </a:ext>
            </a:extLst>
          </p:cNvPr>
          <p:cNvSpPr/>
          <p:nvPr/>
        </p:nvSpPr>
        <p:spPr>
          <a:xfrm>
            <a:off x="925873" y="572392"/>
            <a:ext cx="9537896" cy="1392702"/>
          </a:xfrm>
          <a:prstGeom prst="parallelogram">
            <a:avLst>
              <a:gd name="adj" fmla="val 9570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E037745-B80C-BFA7-73B8-1C59F7D45317}"/>
              </a:ext>
            </a:extLst>
          </p:cNvPr>
          <p:cNvCxnSpPr/>
          <p:nvPr/>
        </p:nvCxnSpPr>
        <p:spPr>
          <a:xfrm>
            <a:off x="914258" y="1947566"/>
            <a:ext cx="0" cy="226489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EC9A12A1-4069-F977-170E-A1B154D6CF05}"/>
              </a:ext>
            </a:extLst>
          </p:cNvPr>
          <p:cNvCxnSpPr>
            <a:cxnSpLocks/>
          </p:cNvCxnSpPr>
          <p:nvPr/>
        </p:nvCxnSpPr>
        <p:spPr>
          <a:xfrm>
            <a:off x="2251343" y="1965095"/>
            <a:ext cx="0" cy="87219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FB4D5DB-DF45-724E-84B0-7C813E53021A}"/>
              </a:ext>
            </a:extLst>
          </p:cNvPr>
          <p:cNvCxnSpPr>
            <a:cxnSpLocks/>
          </p:cNvCxnSpPr>
          <p:nvPr/>
        </p:nvCxnSpPr>
        <p:spPr>
          <a:xfrm flipH="1">
            <a:off x="902644" y="2823415"/>
            <a:ext cx="1334086" cy="139270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1A84A8A-AA7F-DD49-47C5-3E4F4024A89B}"/>
              </a:ext>
            </a:extLst>
          </p:cNvPr>
          <p:cNvCxnSpPr>
            <a:cxnSpLocks/>
          </p:cNvCxnSpPr>
          <p:nvPr/>
        </p:nvCxnSpPr>
        <p:spPr>
          <a:xfrm flipH="1">
            <a:off x="4331431" y="4275551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3DB4C455-0A1E-2696-A5B4-AA6D51B27596}"/>
              </a:ext>
            </a:extLst>
          </p:cNvPr>
          <p:cNvCxnSpPr>
            <a:cxnSpLocks/>
          </p:cNvCxnSpPr>
          <p:nvPr/>
        </p:nvCxnSpPr>
        <p:spPr>
          <a:xfrm>
            <a:off x="5895290" y="1965095"/>
            <a:ext cx="0" cy="231045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D8CD6ADC-FF9E-F1F2-FE26-AB336CBED0FD}"/>
              </a:ext>
            </a:extLst>
          </p:cNvPr>
          <p:cNvCxnSpPr/>
          <p:nvPr/>
        </p:nvCxnSpPr>
        <p:spPr>
          <a:xfrm>
            <a:off x="4346042" y="1984197"/>
            <a:ext cx="0" cy="226489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D6C53195-D165-DF65-23FE-8895F2E8390B}"/>
              </a:ext>
            </a:extLst>
          </p:cNvPr>
          <p:cNvCxnSpPr>
            <a:cxnSpLocks/>
          </p:cNvCxnSpPr>
          <p:nvPr/>
        </p:nvCxnSpPr>
        <p:spPr>
          <a:xfrm flipH="1">
            <a:off x="4331430" y="3077762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28351839-B17B-5679-81FB-6ABE93612D80}"/>
              </a:ext>
            </a:extLst>
          </p:cNvPr>
          <p:cNvCxnSpPr>
            <a:cxnSpLocks/>
          </p:cNvCxnSpPr>
          <p:nvPr/>
        </p:nvCxnSpPr>
        <p:spPr>
          <a:xfrm flipH="1">
            <a:off x="4331431" y="2531660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66822B65-CABA-15B4-E781-9FDD76862C41}"/>
              </a:ext>
            </a:extLst>
          </p:cNvPr>
          <p:cNvCxnSpPr>
            <a:cxnSpLocks/>
          </p:cNvCxnSpPr>
          <p:nvPr/>
        </p:nvCxnSpPr>
        <p:spPr>
          <a:xfrm flipH="1">
            <a:off x="4331430" y="3694675"/>
            <a:ext cx="15638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>
            <a:extLst>
              <a:ext uri="{FF2B5EF4-FFF2-40B4-BE49-F238E27FC236}">
                <a16:creationId xmlns:a16="http://schemas.microsoft.com/office/drawing/2014/main" id="{EDB9FB00-EBFA-2C17-8F3D-3B031E7E465A}"/>
              </a:ext>
            </a:extLst>
          </p:cNvPr>
          <p:cNvSpPr/>
          <p:nvPr/>
        </p:nvSpPr>
        <p:spPr>
          <a:xfrm>
            <a:off x="5022873" y="2167415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20FD4926-528D-7CB8-7473-64A8208E0B21}"/>
              </a:ext>
            </a:extLst>
          </p:cNvPr>
          <p:cNvSpPr/>
          <p:nvPr/>
        </p:nvSpPr>
        <p:spPr>
          <a:xfrm>
            <a:off x="5024670" y="2769385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1DC7DE6B-F36D-48DD-A82C-012598A7CA59}"/>
              </a:ext>
            </a:extLst>
          </p:cNvPr>
          <p:cNvSpPr/>
          <p:nvPr/>
        </p:nvSpPr>
        <p:spPr>
          <a:xfrm>
            <a:off x="5031349" y="3902938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F93BF4D2-8AC3-7A69-117F-4DCCB4CE8D6F}"/>
              </a:ext>
            </a:extLst>
          </p:cNvPr>
          <p:cNvSpPr/>
          <p:nvPr/>
        </p:nvSpPr>
        <p:spPr>
          <a:xfrm>
            <a:off x="5022873" y="3286025"/>
            <a:ext cx="18097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098862F-4351-099B-C3B2-B17414382E4C}"/>
              </a:ext>
            </a:extLst>
          </p:cNvPr>
          <p:cNvCxnSpPr/>
          <p:nvPr/>
        </p:nvCxnSpPr>
        <p:spPr>
          <a:xfrm>
            <a:off x="9581812" y="1484333"/>
            <a:ext cx="0" cy="1873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78B9CF69-4FF8-3DBC-AE14-2A8340EF219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9797312" y="1268743"/>
            <a:ext cx="0" cy="20888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louk 38">
            <a:extLst>
              <a:ext uri="{FF2B5EF4-FFF2-40B4-BE49-F238E27FC236}">
                <a16:creationId xmlns:a16="http://schemas.microsoft.com/office/drawing/2014/main" id="{5E6D00D7-3224-BF1D-DA58-835C1CF39160}"/>
              </a:ext>
            </a:extLst>
          </p:cNvPr>
          <p:cNvSpPr/>
          <p:nvPr/>
        </p:nvSpPr>
        <p:spPr>
          <a:xfrm rot="7284224">
            <a:off x="9478073" y="3035043"/>
            <a:ext cx="248158" cy="406487"/>
          </a:xfrm>
          <a:prstGeom prst="arc">
            <a:avLst>
              <a:gd name="adj1" fmla="val 16155254"/>
              <a:gd name="adj2" fmla="val 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4B240B55-0AAA-C17D-54D4-5B958A025B48}"/>
              </a:ext>
            </a:extLst>
          </p:cNvPr>
          <p:cNvSpPr/>
          <p:nvPr/>
        </p:nvSpPr>
        <p:spPr>
          <a:xfrm>
            <a:off x="9571180" y="1084687"/>
            <a:ext cx="214517" cy="12837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Kosoúhelník 40">
            <a:extLst>
              <a:ext uri="{FF2B5EF4-FFF2-40B4-BE49-F238E27FC236}">
                <a16:creationId xmlns:a16="http://schemas.microsoft.com/office/drawing/2014/main" id="{BE9B87BC-EE0B-EDB5-9498-9F0FF4554E85}"/>
              </a:ext>
            </a:extLst>
          </p:cNvPr>
          <p:cNvSpPr/>
          <p:nvPr/>
        </p:nvSpPr>
        <p:spPr>
          <a:xfrm rot="18824187">
            <a:off x="482212" y="1070558"/>
            <a:ext cx="2158390" cy="158324"/>
          </a:xfrm>
          <a:prstGeom prst="parallelogram">
            <a:avLst>
              <a:gd name="adj" fmla="val 10718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5788FEC0-102E-A870-C2C2-D75228100F07}"/>
              </a:ext>
            </a:extLst>
          </p:cNvPr>
          <p:cNvSpPr/>
          <p:nvPr/>
        </p:nvSpPr>
        <p:spPr>
          <a:xfrm>
            <a:off x="2248344" y="312794"/>
            <a:ext cx="8203810" cy="2357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Kosoúhelník 43">
            <a:extLst>
              <a:ext uri="{FF2B5EF4-FFF2-40B4-BE49-F238E27FC236}">
                <a16:creationId xmlns:a16="http://schemas.microsoft.com/office/drawing/2014/main" id="{5570793A-FF26-4973-C0CC-151E887548CD}"/>
              </a:ext>
            </a:extLst>
          </p:cNvPr>
          <p:cNvSpPr/>
          <p:nvPr/>
        </p:nvSpPr>
        <p:spPr>
          <a:xfrm rot="18824187">
            <a:off x="5015201" y="886138"/>
            <a:ext cx="1709205" cy="184512"/>
          </a:xfrm>
          <a:prstGeom prst="parallelogram">
            <a:avLst>
              <a:gd name="adj" fmla="val 10718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D6EB7861-29A0-AF4D-9DC0-17AE89A64072}"/>
              </a:ext>
            </a:extLst>
          </p:cNvPr>
          <p:cNvSpPr/>
          <p:nvPr/>
        </p:nvSpPr>
        <p:spPr>
          <a:xfrm>
            <a:off x="3891311" y="598057"/>
            <a:ext cx="205183" cy="23571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76BB2DED-4662-026C-598A-769F4C304503}"/>
              </a:ext>
            </a:extLst>
          </p:cNvPr>
          <p:cNvSpPr/>
          <p:nvPr/>
        </p:nvSpPr>
        <p:spPr>
          <a:xfrm>
            <a:off x="8181945" y="572393"/>
            <a:ext cx="205183" cy="23571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01F8EF3-F3BA-7E3C-0145-9CFEFBC7B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063" y="3537258"/>
            <a:ext cx="4343023" cy="3218384"/>
          </a:xfrm>
          <a:prstGeom prst="rect">
            <a:avLst/>
          </a:prstGeom>
        </p:spPr>
      </p:pic>
      <p:sp>
        <p:nvSpPr>
          <p:cNvPr id="7" name="Kosoúhelník 6">
            <a:extLst>
              <a:ext uri="{FF2B5EF4-FFF2-40B4-BE49-F238E27FC236}">
                <a16:creationId xmlns:a16="http://schemas.microsoft.com/office/drawing/2014/main" id="{EFD94117-864B-4AFC-F551-D4B5E4D1F914}"/>
              </a:ext>
            </a:extLst>
          </p:cNvPr>
          <p:cNvSpPr/>
          <p:nvPr/>
        </p:nvSpPr>
        <p:spPr>
          <a:xfrm>
            <a:off x="2248344" y="1288780"/>
            <a:ext cx="2402004" cy="735719"/>
          </a:xfrm>
          <a:prstGeom prst="parallelogram">
            <a:avLst>
              <a:gd name="adj" fmla="val 78202"/>
            </a:avLst>
          </a:prstGeom>
          <a:noFill/>
          <a:ln w="2857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Kosoúhelník 34">
            <a:extLst>
              <a:ext uri="{FF2B5EF4-FFF2-40B4-BE49-F238E27FC236}">
                <a16:creationId xmlns:a16="http://schemas.microsoft.com/office/drawing/2014/main" id="{778EB6E6-7146-5C21-CAF2-9B685E84CF62}"/>
              </a:ext>
            </a:extLst>
          </p:cNvPr>
          <p:cNvSpPr/>
          <p:nvPr/>
        </p:nvSpPr>
        <p:spPr>
          <a:xfrm>
            <a:off x="6578257" y="1288780"/>
            <a:ext cx="2402004" cy="735719"/>
          </a:xfrm>
          <a:prstGeom prst="parallelogram">
            <a:avLst>
              <a:gd name="adj" fmla="val 78202"/>
            </a:avLst>
          </a:prstGeom>
          <a:noFill/>
          <a:ln w="2857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946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2022-08-23T15:55:04Z</dcterms:created>
  <dcterms:modified xsi:type="dcterms:W3CDTF">2022-08-23T15:55:24Z</dcterms:modified>
</cp:coreProperties>
</file>