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60C49C-D9D0-41A0-AF10-9B9ED10F0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BA0AC7-6BDC-460C-925C-412C1FFC1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1EBD3F-7F60-4D06-9333-76928B1C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5ABD80-B3A1-4AE3-9325-4B1D3850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F0D02B-17D7-4E9D-9371-EDDEB9D0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60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29D94B-54CA-42FA-B5D3-D8317B1C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2A2C1B-D38F-418E-A0AD-E227D57C4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963344-DAFF-4D21-9770-7D7ACD45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2C259A-F8BA-4379-85C3-8C99C9BA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D36858-4E1B-4A9E-9D9E-D7BC8514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4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8B7F943-DF5E-45F8-B644-3BD2CA5F1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58B1249-62AA-44E8-99D7-01BDD4585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8B5A5E-475C-462C-8E2C-1AE7B01D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ECB42-B9A3-4B99-BCC4-0E48917B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922D64-C35E-4F9B-9E70-6CB480C8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71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1FEDCF-4939-4951-BFAE-C6A796EA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DD76E-454B-47F5-B1CC-5721DDFDD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48AAE6-2238-426B-8D2B-C2CB0159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15368F-C63A-4D63-8672-9EC278FE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172658-7A47-4908-A729-BE6601F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7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16E082-F435-41C1-9366-79C38972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B642B4-B96D-4778-B53F-A746F664F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B3C2CC-46FB-4D7F-BF2B-9FC7A4D3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FC22AA-7121-41C8-B3B8-AC74274E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6C3AFF-30AA-4240-9138-F8F13AE5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1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3EF37F-95E6-4A36-ADF1-0FFA7DDF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F3892-2858-490A-B9BF-E942F589B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9C451F-0D80-4576-A604-1F59BD659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2333BB-666C-409A-A9B1-DCC4ACD9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154206-1592-4BD5-9F47-4A12D85B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571426-1B2F-450D-8016-D96061BE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53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7D548C-628D-4A2E-A523-5D7F1A91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97C788-8AF4-485B-A1B4-7438E58EF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FFE1C1-A423-4ED4-A396-94328E686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7C5514A-6AB4-4DCC-9779-17E779BBC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1AD1D9-0F30-4DD9-8834-1DEDBF523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2059F8F-0434-4331-9830-B9A0A800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69F4685-7594-411B-B302-1C659CF3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7C1EF1-8B93-4617-A196-5BBC55E0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51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59145A-302C-4D68-A736-D7D2CD5F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456AFB-BFD4-497F-9C65-B950C8A1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80D8C-AED1-4058-94B5-E901E1CC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00964F-0CA3-48D6-868C-8E03AC5C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7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97582C8-2BCD-4F8D-B1E0-001E2136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8A9805C-9249-4026-8F8D-ECF032BB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B944D2-72AC-4937-B40C-4A081480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58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700AFD-54E6-4FAE-8666-C2E1345A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43CE46-83E0-4482-9B5D-1F37BFB4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5F7BC46-8DDB-43C0-85D7-097A46007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EAF7FD-4204-4A78-897D-98D4CA27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1362B1-67DC-429A-BECE-8F7ECBFE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3BC17C-6CD1-4299-9506-FE1209D0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50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F5589C-45F5-4911-8E33-1B9C1A76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19572B-81EB-4743-8AD9-46887787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3569CA-8C6C-4F48-A8B3-4A7F9F749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82A058-9B2E-4850-B558-EEB30809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4C7B3C-E3E7-475F-8205-D88C6B65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77DA93-52CE-440E-94DD-50B9CBD5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33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46D88D2-C5EE-4E68-A9CC-2AFD2B93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ECCD0D-DEEE-47D2-A210-C9FBE8CAB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170E4A-D0EC-4EA9-B0CD-CD7FB7B9B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C4E14-2315-48A3-BC59-D46CFC513E0A}" type="datetimeFigureOut">
              <a:rPr lang="ko-KR" altLang="en-US" smtClean="0"/>
              <a:t>2022-03-03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33CA97-5901-4BB9-834A-2A82815C9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2F56C6-B198-45A0-AB10-0D68BF161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6F897-0CD4-44BF-A266-34AEAF525E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72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건물이(가) 표시된 사진&#10;&#10;자동 생성된 설명">
            <a:extLst>
              <a:ext uri="{FF2B5EF4-FFF2-40B4-BE49-F238E27FC236}">
                <a16:creationId xmlns:a16="http://schemas.microsoft.com/office/drawing/2014/main" id="{D702D09F-5839-44EE-AA27-C192720AA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86" y="162232"/>
            <a:ext cx="2639800" cy="3620807"/>
          </a:xfrm>
          <a:prstGeom prst="rect">
            <a:avLst/>
          </a:prstGeom>
        </p:spPr>
      </p:pic>
      <p:pic>
        <p:nvPicPr>
          <p:cNvPr id="7" name="그림 6" descr="건물, 잔디, 우리이(가) 표시된 사진&#10;&#10;자동 생성된 설명">
            <a:extLst>
              <a:ext uri="{FF2B5EF4-FFF2-40B4-BE49-F238E27FC236}">
                <a16:creationId xmlns:a16="http://schemas.microsoft.com/office/drawing/2014/main" id="{E89DBC97-7CF6-41B2-BA94-6AD1C044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5" y="235996"/>
            <a:ext cx="5030490" cy="3902966"/>
          </a:xfrm>
          <a:prstGeom prst="rect">
            <a:avLst/>
          </a:prstGeom>
        </p:spPr>
      </p:pic>
      <p:pic>
        <p:nvPicPr>
          <p:cNvPr id="3" name="그림 2" descr="건물, 우리이(가) 표시된 사진&#10;&#10;자동 생성된 설명">
            <a:extLst>
              <a:ext uri="{FF2B5EF4-FFF2-40B4-BE49-F238E27FC236}">
                <a16:creationId xmlns:a16="http://schemas.microsoft.com/office/drawing/2014/main" id="{1B041005-8577-429B-BC1A-FC87312B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04" y="3647349"/>
            <a:ext cx="4163836" cy="3048419"/>
          </a:xfrm>
          <a:prstGeom prst="rect">
            <a:avLst/>
          </a:prstGeom>
        </p:spPr>
      </p:pic>
      <p:pic>
        <p:nvPicPr>
          <p:cNvPr id="8" name="그림 7" descr="포유류, 오렌지이(가) 표시된 사진&#10;&#10;자동 생성된 설명">
            <a:extLst>
              <a:ext uri="{FF2B5EF4-FFF2-40B4-BE49-F238E27FC236}">
                <a16:creationId xmlns:a16="http://schemas.microsoft.com/office/drawing/2014/main" id="{879DC9F5-FB3D-4F6F-8761-0D48B34CB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" y="4708307"/>
            <a:ext cx="4754811" cy="1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7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창문, 건물, 바닥, 일이(가) 표시된 사진&#10;&#10;자동 생성된 설명">
            <a:extLst>
              <a:ext uri="{FF2B5EF4-FFF2-40B4-BE49-F238E27FC236}">
                <a16:creationId xmlns:a16="http://schemas.microsoft.com/office/drawing/2014/main" id="{B13EA0D3-9AC2-48A6-86D8-EDD00A9BE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3" y="217930"/>
            <a:ext cx="3756719" cy="2744357"/>
          </a:xfrm>
          <a:prstGeom prst="rect">
            <a:avLst/>
          </a:prstGeom>
        </p:spPr>
      </p:pic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FDBBC522-9947-42B3-B8E4-262B8ECE0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31" y="250511"/>
            <a:ext cx="4649628" cy="2744357"/>
          </a:xfrm>
          <a:prstGeom prst="rect">
            <a:avLst/>
          </a:prstGeom>
        </p:spPr>
      </p:pic>
      <p:pic>
        <p:nvPicPr>
          <p:cNvPr id="7" name="그림 6" descr="하늘이(가) 표시된 사진&#10;&#10;자동 생성된 설명">
            <a:extLst>
              <a:ext uri="{FF2B5EF4-FFF2-40B4-BE49-F238E27FC236}">
                <a16:creationId xmlns:a16="http://schemas.microsoft.com/office/drawing/2014/main" id="{4AB943EF-9C8B-4D8A-834E-F9F2EC258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30" y="3895714"/>
            <a:ext cx="3364522" cy="2758679"/>
          </a:xfrm>
          <a:prstGeom prst="rect">
            <a:avLst/>
          </a:prstGeom>
        </p:spPr>
      </p:pic>
      <p:pic>
        <p:nvPicPr>
          <p:cNvPr id="9" name="그림 8" descr="하늘, 실외이(가) 표시된 사진&#10;&#10;자동 생성된 설명">
            <a:extLst>
              <a:ext uri="{FF2B5EF4-FFF2-40B4-BE49-F238E27FC236}">
                <a16:creationId xmlns:a16="http://schemas.microsoft.com/office/drawing/2014/main" id="{4A82289B-E75A-42CF-AD95-0249D17ED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3" y="3804297"/>
            <a:ext cx="4466164" cy="2629562"/>
          </a:xfrm>
          <a:prstGeom prst="rect">
            <a:avLst/>
          </a:prstGeom>
        </p:spPr>
      </p:pic>
      <p:pic>
        <p:nvPicPr>
          <p:cNvPr id="11" name="그림 10" descr="실외이(가) 표시된 사진&#10;&#10;자동 생성된 설명">
            <a:extLst>
              <a:ext uri="{FF2B5EF4-FFF2-40B4-BE49-F238E27FC236}">
                <a16:creationId xmlns:a16="http://schemas.microsoft.com/office/drawing/2014/main" id="{86AFFC4B-2E76-4A2D-9F03-FAB3B22F0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56" y="3267121"/>
            <a:ext cx="3121389" cy="3212371"/>
          </a:xfrm>
          <a:prstGeom prst="rect">
            <a:avLst/>
          </a:prstGeom>
        </p:spPr>
      </p:pic>
      <p:pic>
        <p:nvPicPr>
          <p:cNvPr id="13" name="그림 12" descr="고양이, 앉아있는, 실내, 창문이(가) 표시된 사진&#10;&#10;자동 생성된 설명">
            <a:extLst>
              <a:ext uri="{FF2B5EF4-FFF2-40B4-BE49-F238E27FC236}">
                <a16:creationId xmlns:a16="http://schemas.microsoft.com/office/drawing/2014/main" id="{73BB6946-F35D-43A3-AF1C-BF435534D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7" y="1824977"/>
            <a:ext cx="1087069" cy="1055096"/>
          </a:xfrm>
          <a:prstGeom prst="rect">
            <a:avLst/>
          </a:prstGeom>
        </p:spPr>
      </p:pic>
      <p:pic>
        <p:nvPicPr>
          <p:cNvPr id="14" name="그림 13" descr="창문, 건물, 바닥, 일이(가) 표시된 사진&#10;&#10;자동 생성된 설명">
            <a:extLst>
              <a:ext uri="{FF2B5EF4-FFF2-40B4-BE49-F238E27FC236}">
                <a16:creationId xmlns:a16="http://schemas.microsoft.com/office/drawing/2014/main" id="{6D0D9051-933B-4A27-B308-99783834B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12" y="250511"/>
            <a:ext cx="2985739" cy="26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EAF2B5D-1CE1-4EAA-8833-9DAAEF450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719" y="-2385718"/>
            <a:ext cx="7620002" cy="12391439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4214F3F-91C2-4429-9F37-3DADF4F716DB}"/>
              </a:ext>
            </a:extLst>
          </p:cNvPr>
          <p:cNvCxnSpPr>
            <a:cxnSpLocks/>
          </p:cNvCxnSpPr>
          <p:nvPr/>
        </p:nvCxnSpPr>
        <p:spPr>
          <a:xfrm>
            <a:off x="794774" y="1129863"/>
            <a:ext cx="28939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3F8399-FB7F-4332-987F-A0F4BCC6AF2F}"/>
              </a:ext>
            </a:extLst>
          </p:cNvPr>
          <p:cNvSpPr txBox="1"/>
          <p:nvPr/>
        </p:nvSpPr>
        <p:spPr>
          <a:xfrm>
            <a:off x="1533832" y="1129863"/>
            <a:ext cx="7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140cm</a:t>
            </a:r>
            <a:endParaRPr lang="ko-KR" altLang="en-US" sz="1200" b="1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DB71F48-43A4-4C26-A28C-FDD092059B0E}"/>
              </a:ext>
            </a:extLst>
          </p:cNvPr>
          <p:cNvCxnSpPr>
            <a:cxnSpLocks/>
          </p:cNvCxnSpPr>
          <p:nvPr/>
        </p:nvCxnSpPr>
        <p:spPr>
          <a:xfrm flipV="1">
            <a:off x="596491" y="1268362"/>
            <a:ext cx="0" cy="30185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3EC7C7-2CDD-4997-956F-3B9A62497A5B}"/>
              </a:ext>
            </a:extLst>
          </p:cNvPr>
          <p:cNvSpPr txBox="1"/>
          <p:nvPr/>
        </p:nvSpPr>
        <p:spPr>
          <a:xfrm rot="597757">
            <a:off x="4932138" y="5375625"/>
            <a:ext cx="7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580cm</a:t>
            </a:r>
            <a:endParaRPr lang="ko-KR" alt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8EC292-C8A4-4C40-BAE6-80E94F2B339B}"/>
              </a:ext>
            </a:extLst>
          </p:cNvPr>
          <p:cNvSpPr txBox="1"/>
          <p:nvPr/>
        </p:nvSpPr>
        <p:spPr>
          <a:xfrm rot="5400000">
            <a:off x="11330559" y="2088564"/>
            <a:ext cx="7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302cm</a:t>
            </a:r>
            <a:endParaRPr lang="ko-KR" alt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A3101-5116-4E6F-87EC-AEB530B35BDA}"/>
              </a:ext>
            </a:extLst>
          </p:cNvPr>
          <p:cNvSpPr txBox="1"/>
          <p:nvPr/>
        </p:nvSpPr>
        <p:spPr>
          <a:xfrm rot="16200000">
            <a:off x="122894" y="2456264"/>
            <a:ext cx="7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172cm</a:t>
            </a:r>
            <a:endParaRPr lang="ko-KR" alt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E0A328-7AFF-434C-B991-1015C22AE614}"/>
              </a:ext>
            </a:extLst>
          </p:cNvPr>
          <p:cNvSpPr txBox="1"/>
          <p:nvPr/>
        </p:nvSpPr>
        <p:spPr>
          <a:xfrm>
            <a:off x="7408608" y="1596103"/>
            <a:ext cx="7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245cm</a:t>
            </a:r>
            <a:endParaRPr lang="ko-KR" altLang="en-US" sz="1200" b="1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E9BE18C-DDF9-43A7-BEAD-BAF490E14E72}"/>
              </a:ext>
            </a:extLst>
          </p:cNvPr>
          <p:cNvCxnSpPr>
            <a:cxnSpLocks/>
          </p:cNvCxnSpPr>
          <p:nvPr/>
        </p:nvCxnSpPr>
        <p:spPr>
          <a:xfrm>
            <a:off x="344129" y="4361979"/>
            <a:ext cx="11187469" cy="23042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EAD80BD-9E15-4F51-8465-71DD1A012367}"/>
              </a:ext>
            </a:extLst>
          </p:cNvPr>
          <p:cNvCxnSpPr>
            <a:cxnSpLocks/>
          </p:cNvCxnSpPr>
          <p:nvPr/>
        </p:nvCxnSpPr>
        <p:spPr>
          <a:xfrm flipV="1">
            <a:off x="11531598" y="1535471"/>
            <a:ext cx="0" cy="50619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FF24ADA0-2DE8-4E93-B61B-FEC0A6B29847}"/>
              </a:ext>
            </a:extLst>
          </p:cNvPr>
          <p:cNvCxnSpPr>
            <a:cxnSpLocks/>
          </p:cNvCxnSpPr>
          <p:nvPr/>
        </p:nvCxnSpPr>
        <p:spPr>
          <a:xfrm>
            <a:off x="7000568" y="1535471"/>
            <a:ext cx="49636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정육면체 31">
            <a:extLst>
              <a:ext uri="{FF2B5EF4-FFF2-40B4-BE49-F238E27FC236}">
                <a16:creationId xmlns:a16="http://schemas.microsoft.com/office/drawing/2014/main" id="{964448C0-9C82-4C05-ABA7-F24127C6DA9D}"/>
              </a:ext>
            </a:extLst>
          </p:cNvPr>
          <p:cNvSpPr/>
          <p:nvPr/>
        </p:nvSpPr>
        <p:spPr>
          <a:xfrm rot="5400000">
            <a:off x="7628105" y="2854371"/>
            <a:ext cx="5190583" cy="2295565"/>
          </a:xfrm>
          <a:prstGeom prst="cube">
            <a:avLst>
              <a:gd name="adj" fmla="val 1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 descr="포유류, 오렌지이(가) 표시된 사진&#10;&#10;자동 생성된 설명">
            <a:extLst>
              <a:ext uri="{FF2B5EF4-FFF2-40B4-BE49-F238E27FC236}">
                <a16:creationId xmlns:a16="http://schemas.microsoft.com/office/drawing/2014/main" id="{184F26F6-1AB7-4E22-AF45-67C523734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82691" y="2378515"/>
            <a:ext cx="3298241" cy="668684"/>
          </a:xfrm>
          <a:prstGeom prst="rect">
            <a:avLst/>
          </a:prstGeom>
        </p:spPr>
      </p:pic>
      <p:pic>
        <p:nvPicPr>
          <p:cNvPr id="37" name="그림 36" descr="포유류, 오렌지이(가) 표시된 사진&#10;&#10;자동 생성된 설명">
            <a:extLst>
              <a:ext uri="{FF2B5EF4-FFF2-40B4-BE49-F238E27FC236}">
                <a16:creationId xmlns:a16="http://schemas.microsoft.com/office/drawing/2014/main" id="{96FD06AB-2F5B-46F8-8DAD-E58B112B0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935">
            <a:off x="597604" y="4551078"/>
            <a:ext cx="8624626" cy="655900"/>
          </a:xfrm>
          <a:prstGeom prst="rect">
            <a:avLst/>
          </a:prstGeom>
        </p:spPr>
      </p:pic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502F1F2A-E37D-4E01-AC00-D13F9AE4C941}"/>
              </a:ext>
            </a:extLst>
          </p:cNvPr>
          <p:cNvCxnSpPr>
            <a:cxnSpLocks/>
          </p:cNvCxnSpPr>
          <p:nvPr/>
        </p:nvCxnSpPr>
        <p:spPr>
          <a:xfrm flipH="1" flipV="1">
            <a:off x="11098979" y="1664081"/>
            <a:ext cx="296792" cy="242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F07F6CB1-427C-45D9-B7CA-4E65D6491617}"/>
              </a:ext>
            </a:extLst>
          </p:cNvPr>
          <p:cNvCxnSpPr>
            <a:cxnSpLocks/>
          </p:cNvCxnSpPr>
          <p:nvPr/>
        </p:nvCxnSpPr>
        <p:spPr>
          <a:xfrm>
            <a:off x="9118849" y="2341900"/>
            <a:ext cx="28453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C01B26D-0C6D-4C05-B9A9-D90D2A5B45E2}"/>
              </a:ext>
            </a:extLst>
          </p:cNvPr>
          <p:cNvSpPr txBox="1"/>
          <p:nvPr/>
        </p:nvSpPr>
        <p:spPr>
          <a:xfrm>
            <a:off x="9739700" y="2041444"/>
            <a:ext cx="7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150cm</a:t>
            </a:r>
            <a:endParaRPr lang="ko-KR" altLang="en-US" sz="12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BE4AE4-5B7D-42D7-9804-8ACB75F9A5AE}"/>
              </a:ext>
            </a:extLst>
          </p:cNvPr>
          <p:cNvSpPr txBox="1"/>
          <p:nvPr/>
        </p:nvSpPr>
        <p:spPr>
          <a:xfrm rot="2222137">
            <a:off x="10811663" y="1795841"/>
            <a:ext cx="7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230cm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2117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</Words>
  <Application>Microsoft Office PowerPoint</Application>
  <PresentationFormat>와이드스크린</PresentationFormat>
  <Paragraphs>7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KimLucy</dc:creator>
  <cp:lastModifiedBy>KimLucy</cp:lastModifiedBy>
  <cp:revision>3</cp:revision>
  <dcterms:created xsi:type="dcterms:W3CDTF">2022-03-03T22:48:46Z</dcterms:created>
  <dcterms:modified xsi:type="dcterms:W3CDTF">2022-03-03T23:46:40Z</dcterms:modified>
</cp:coreProperties>
</file>