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0D47-A29C-4262-98D2-34B1F7C87A41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487-1729-4836-9EF4-ED62D2CF4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0D47-A29C-4262-98D2-34B1F7C87A41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487-1729-4836-9EF4-ED62D2CF4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0D47-A29C-4262-98D2-34B1F7C87A41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487-1729-4836-9EF4-ED62D2CF4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0D47-A29C-4262-98D2-34B1F7C87A41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487-1729-4836-9EF4-ED62D2CF4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0D47-A29C-4262-98D2-34B1F7C87A41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487-1729-4836-9EF4-ED62D2CF4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0D47-A29C-4262-98D2-34B1F7C87A41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487-1729-4836-9EF4-ED62D2CF4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0D47-A29C-4262-98D2-34B1F7C87A41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487-1729-4836-9EF4-ED62D2CF4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0D47-A29C-4262-98D2-34B1F7C87A41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487-1729-4836-9EF4-ED62D2CF4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0D47-A29C-4262-98D2-34B1F7C87A41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487-1729-4836-9EF4-ED62D2CF4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0D47-A29C-4262-98D2-34B1F7C87A41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487-1729-4836-9EF4-ED62D2CF4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0D47-A29C-4262-98D2-34B1F7C87A41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3487-1729-4836-9EF4-ED62D2CF4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00D47-A29C-4262-98D2-34B1F7C87A41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E3487-1729-4836-9EF4-ED62D2CF4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85794"/>
          </a:xfrm>
        </p:spPr>
        <p:txBody>
          <a:bodyPr/>
          <a:lstStyle/>
          <a:p>
            <a:r>
              <a:rPr lang="en-US" dirty="0" err="1" smtClean="0"/>
              <a:t>Poptávka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411807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Celková</a:t>
            </a:r>
            <a:r>
              <a:rPr lang="en-US" dirty="0" smtClean="0"/>
              <a:t> </a:t>
            </a:r>
            <a:r>
              <a:rPr lang="en-US" dirty="0" err="1" smtClean="0"/>
              <a:t>výška</a:t>
            </a:r>
            <a:r>
              <a:rPr lang="en-US" dirty="0" smtClean="0"/>
              <a:t> </a:t>
            </a:r>
            <a:r>
              <a:rPr lang="en-US" dirty="0" err="1" smtClean="0"/>
              <a:t>oplocení</a:t>
            </a:r>
            <a:r>
              <a:rPr lang="en-US" dirty="0" smtClean="0"/>
              <a:t> 1,8m</a:t>
            </a:r>
          </a:p>
          <a:p>
            <a:r>
              <a:rPr lang="en-US" dirty="0" smtClean="0"/>
              <a:t>3D </a:t>
            </a:r>
            <a:r>
              <a:rPr lang="en-US" dirty="0" err="1" smtClean="0"/>
              <a:t>drát</a:t>
            </a:r>
            <a:r>
              <a:rPr lang="en-US" dirty="0" smtClean="0"/>
              <a:t> prům.5mm, </a:t>
            </a:r>
            <a:r>
              <a:rPr lang="en-US" dirty="0" err="1" smtClean="0"/>
              <a:t>pozinkovaný+antracit</a:t>
            </a:r>
            <a:r>
              <a:rPr lang="en-US" dirty="0" smtClean="0"/>
              <a:t> </a:t>
            </a:r>
            <a:r>
              <a:rPr lang="en-US" dirty="0" err="1" smtClean="0"/>
              <a:t>barva</a:t>
            </a:r>
            <a:endParaRPr lang="en-US" dirty="0" smtClean="0"/>
          </a:p>
          <a:p>
            <a:r>
              <a:rPr lang="en-US" dirty="0" err="1" smtClean="0"/>
              <a:t>Podkopový</a:t>
            </a:r>
            <a:r>
              <a:rPr lang="en-US" dirty="0" smtClean="0"/>
              <a:t> </a:t>
            </a:r>
            <a:r>
              <a:rPr lang="en-US" dirty="0" err="1" smtClean="0"/>
              <a:t>beton</a:t>
            </a:r>
            <a:endParaRPr lang="en-US" dirty="0" smtClean="0"/>
          </a:p>
          <a:p>
            <a:r>
              <a:rPr lang="en-US" dirty="0" err="1" smtClean="0"/>
              <a:t>Celková</a:t>
            </a:r>
            <a:r>
              <a:rPr lang="en-US" dirty="0" smtClean="0"/>
              <a:t> </a:t>
            </a:r>
            <a:r>
              <a:rPr lang="en-US" dirty="0" err="1" smtClean="0"/>
              <a:t>délka</a:t>
            </a:r>
            <a:r>
              <a:rPr lang="en-US" dirty="0" smtClean="0"/>
              <a:t> </a:t>
            </a:r>
            <a:r>
              <a:rPr lang="en-US" dirty="0" err="1" smtClean="0"/>
              <a:t>oplocení</a:t>
            </a:r>
            <a:r>
              <a:rPr lang="en-US" dirty="0" smtClean="0"/>
              <a:t> 272m (</a:t>
            </a:r>
            <a:r>
              <a:rPr lang="en-US" dirty="0" err="1" smtClean="0"/>
              <a:t>včetně</a:t>
            </a:r>
            <a:r>
              <a:rPr lang="en-US" dirty="0" smtClean="0"/>
              <a:t> </a:t>
            </a:r>
            <a:r>
              <a:rPr lang="en-US" dirty="0" err="1" smtClean="0"/>
              <a:t>branky</a:t>
            </a:r>
            <a:r>
              <a:rPr lang="en-US" dirty="0" smtClean="0"/>
              <a:t> a 2 </a:t>
            </a:r>
            <a:r>
              <a:rPr lang="en-US" dirty="0" err="1" smtClean="0"/>
              <a:t>brán</a:t>
            </a:r>
            <a:r>
              <a:rPr lang="en-US" dirty="0" smtClean="0"/>
              <a:t>)</a:t>
            </a:r>
          </a:p>
          <a:p>
            <a:r>
              <a:rPr lang="en-US" dirty="0" smtClean="0"/>
              <a:t>1x </a:t>
            </a:r>
            <a:r>
              <a:rPr lang="en-US" dirty="0" err="1" smtClean="0"/>
              <a:t>pojízdná</a:t>
            </a:r>
            <a:r>
              <a:rPr lang="en-US" dirty="0" smtClean="0"/>
              <a:t> </a:t>
            </a:r>
            <a:r>
              <a:rPr lang="en-US" dirty="0" err="1" smtClean="0"/>
              <a:t>brána</a:t>
            </a:r>
            <a:r>
              <a:rPr lang="en-US" dirty="0" smtClean="0"/>
              <a:t> pro </a:t>
            </a:r>
            <a:r>
              <a:rPr lang="en-US" dirty="0" err="1" smtClean="0"/>
              <a:t>osobní</a:t>
            </a:r>
            <a:r>
              <a:rPr lang="en-US" dirty="0" smtClean="0"/>
              <a:t> auto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dálk.ovládání</a:t>
            </a:r>
            <a:endParaRPr lang="en-US" dirty="0" smtClean="0"/>
          </a:p>
          <a:p>
            <a:r>
              <a:rPr lang="en-US" dirty="0" smtClean="0"/>
              <a:t>1x </a:t>
            </a:r>
            <a:r>
              <a:rPr lang="en-US" dirty="0" err="1" smtClean="0"/>
              <a:t>branka</a:t>
            </a:r>
            <a:endParaRPr lang="en-US" dirty="0" smtClean="0"/>
          </a:p>
          <a:p>
            <a:r>
              <a:rPr lang="en-US" dirty="0" smtClean="0"/>
              <a:t>1x </a:t>
            </a:r>
            <a:r>
              <a:rPr lang="en-US" dirty="0" err="1" smtClean="0"/>
              <a:t>brána</a:t>
            </a:r>
            <a:r>
              <a:rPr lang="en-US" dirty="0" smtClean="0"/>
              <a:t> pro </a:t>
            </a:r>
            <a:r>
              <a:rPr lang="en-US" dirty="0" err="1" smtClean="0"/>
              <a:t>nákladní</a:t>
            </a:r>
            <a:r>
              <a:rPr lang="en-US" dirty="0" smtClean="0"/>
              <a:t> auto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14290"/>
            <a:ext cx="7772400" cy="1928826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Čelní</a:t>
            </a:r>
            <a:r>
              <a:rPr lang="en-US" sz="3200" dirty="0" smtClean="0"/>
              <a:t> </a:t>
            </a:r>
            <a:r>
              <a:rPr lang="en-US" sz="3200" dirty="0" err="1" smtClean="0"/>
              <a:t>strana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- </a:t>
            </a:r>
            <a:r>
              <a:rPr lang="en-US" sz="3200" dirty="0" err="1" smtClean="0"/>
              <a:t>pojízdná</a:t>
            </a:r>
            <a:r>
              <a:rPr lang="en-US" sz="3200" dirty="0" smtClean="0"/>
              <a:t> </a:t>
            </a:r>
            <a:r>
              <a:rPr lang="en-US" sz="3200" dirty="0" err="1" smtClean="0"/>
              <a:t>brána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dálkové</a:t>
            </a:r>
            <a:r>
              <a:rPr lang="en-US" sz="3200" dirty="0" smtClean="0"/>
              <a:t> </a:t>
            </a:r>
            <a:r>
              <a:rPr lang="en-US" sz="3200" dirty="0" err="1" smtClean="0"/>
              <a:t>ovládání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- </a:t>
            </a:r>
            <a:r>
              <a:rPr lang="en-US" sz="3200" dirty="0" err="1" smtClean="0"/>
              <a:t>branka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- </a:t>
            </a:r>
            <a:r>
              <a:rPr lang="en-US" sz="3200" dirty="0" err="1" smtClean="0"/>
              <a:t>celková</a:t>
            </a:r>
            <a:r>
              <a:rPr lang="en-US" sz="3200" dirty="0" smtClean="0"/>
              <a:t> </a:t>
            </a:r>
            <a:r>
              <a:rPr lang="en-US" sz="3200" dirty="0" err="1" smtClean="0"/>
              <a:t>délka</a:t>
            </a:r>
            <a:r>
              <a:rPr lang="en-US" sz="3200" dirty="0" smtClean="0"/>
              <a:t> 77m</a:t>
            </a:r>
            <a:r>
              <a:rPr lang="en-US" sz="3200" dirty="0"/>
              <a:t/>
            </a:r>
            <a:br>
              <a:rPr lang="en-US" sz="3200" dirty="0"/>
            </a:br>
            <a:endParaRPr lang="cs-CZ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000240"/>
            <a:ext cx="5214974" cy="4531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14290"/>
            <a:ext cx="7772400" cy="1928826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Zadní</a:t>
            </a:r>
            <a:r>
              <a:rPr lang="en-US" sz="3200" dirty="0" smtClean="0"/>
              <a:t> </a:t>
            </a:r>
            <a:r>
              <a:rPr lang="en-US" sz="3200" dirty="0" err="1" smtClean="0"/>
              <a:t>strana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- </a:t>
            </a:r>
            <a:r>
              <a:rPr lang="en-US" sz="3200" dirty="0" err="1" smtClean="0"/>
              <a:t>celková</a:t>
            </a:r>
            <a:r>
              <a:rPr lang="en-US" sz="3200" dirty="0" smtClean="0"/>
              <a:t> </a:t>
            </a:r>
            <a:r>
              <a:rPr lang="en-US" sz="3200" dirty="0" err="1" smtClean="0"/>
              <a:t>délka</a:t>
            </a:r>
            <a:r>
              <a:rPr lang="en-US" sz="3200" dirty="0" smtClean="0"/>
              <a:t> </a:t>
            </a:r>
            <a:r>
              <a:rPr lang="en-US" sz="3200" dirty="0" smtClean="0"/>
              <a:t>109m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- </a:t>
            </a:r>
            <a:r>
              <a:rPr lang="en-US" sz="3200" dirty="0" err="1" smtClean="0"/>
              <a:t>brána</a:t>
            </a:r>
            <a:r>
              <a:rPr lang="en-US" sz="3200" dirty="0" smtClean="0"/>
              <a:t>, </a:t>
            </a:r>
            <a:r>
              <a:rPr lang="en-US" sz="3200" dirty="0" err="1" smtClean="0"/>
              <a:t>ruční</a:t>
            </a:r>
            <a:r>
              <a:rPr lang="en-US" sz="3200" dirty="0" smtClean="0"/>
              <a:t> </a:t>
            </a:r>
            <a:r>
              <a:rPr lang="en-US" sz="3200" dirty="0" err="1" smtClean="0"/>
              <a:t>otevírání</a:t>
            </a:r>
            <a:r>
              <a:rPr lang="en-US" sz="3200" dirty="0"/>
              <a:t> </a:t>
            </a:r>
            <a:r>
              <a:rPr lang="en-US" sz="3200" dirty="0" smtClean="0"/>
              <a:t>2 </a:t>
            </a:r>
            <a:r>
              <a:rPr lang="en-US" sz="3200" dirty="0" err="1" smtClean="0"/>
              <a:t>křídel</a:t>
            </a:r>
            <a:r>
              <a:rPr lang="en-US" sz="3200" dirty="0"/>
              <a:t/>
            </a:r>
            <a:br>
              <a:rPr lang="en-US" sz="3200" dirty="0"/>
            </a:br>
            <a:endParaRPr lang="cs-CZ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785926"/>
            <a:ext cx="4656151" cy="438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14290"/>
            <a:ext cx="7772400" cy="1428760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Boční</a:t>
            </a:r>
            <a:r>
              <a:rPr lang="en-US" sz="3200" dirty="0" smtClean="0"/>
              <a:t> </a:t>
            </a:r>
            <a:r>
              <a:rPr lang="en-US" sz="3200" dirty="0" err="1" smtClean="0"/>
              <a:t>strana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- </a:t>
            </a:r>
            <a:r>
              <a:rPr lang="en-US" sz="3200" dirty="0" err="1" smtClean="0"/>
              <a:t>celková</a:t>
            </a:r>
            <a:r>
              <a:rPr lang="en-US" sz="3200" dirty="0" smtClean="0"/>
              <a:t> </a:t>
            </a:r>
            <a:r>
              <a:rPr lang="en-US" sz="3200" dirty="0" err="1" smtClean="0"/>
              <a:t>délka</a:t>
            </a:r>
            <a:r>
              <a:rPr lang="en-US" sz="3200" dirty="0" smtClean="0"/>
              <a:t> </a:t>
            </a:r>
            <a:r>
              <a:rPr lang="en-US" sz="3200" dirty="0" smtClean="0"/>
              <a:t>86</a:t>
            </a:r>
            <a:r>
              <a:rPr lang="en-US" sz="3200" dirty="0" smtClean="0"/>
              <a:t>m</a:t>
            </a:r>
            <a:r>
              <a:rPr lang="en-US" sz="3200" dirty="0"/>
              <a:t/>
            </a:r>
            <a:br>
              <a:rPr lang="en-US" sz="3200" dirty="0"/>
            </a:br>
            <a:endParaRPr lang="cs-CZ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00174"/>
            <a:ext cx="5657864" cy="4107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45</Words>
  <Application>Microsoft Office PowerPoint</Application>
  <PresentationFormat>Předvádění na obrazovce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Poptávka</vt:lpstr>
      <vt:lpstr>Čelní strana - pojízdná brána na dálkové ovládání - branka - celková délka 77m </vt:lpstr>
      <vt:lpstr>Zadní strana - celková délka 109m - brána, ruční otevírání 2 křídel </vt:lpstr>
      <vt:lpstr>Boční strana - celková délka 86m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Home PC</dc:creator>
  <cp:lastModifiedBy>Home PC</cp:lastModifiedBy>
  <cp:revision>8</cp:revision>
  <dcterms:created xsi:type="dcterms:W3CDTF">2021-04-05T11:03:17Z</dcterms:created>
  <dcterms:modified xsi:type="dcterms:W3CDTF">2021-04-05T12:05:25Z</dcterms:modified>
</cp:coreProperties>
</file>