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98" d="100"/>
          <a:sy n="98" d="100"/>
        </p:scale>
        <p:origin x="90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63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45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92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7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2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03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85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2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0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3466A-5D8B-4DF3-BC39-3C10F3620BF3}" type="datetimeFigureOut">
              <a:rPr lang="cs-CZ" smtClean="0"/>
              <a:t>24.6.2020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4ED0C-D2E8-499C-AA2A-FAD9EAD20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80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pw/ACtC-3egaP8esaieooRTfZlNOXSkE4QQpitwGn6i49kpYWgoZrAe_M-wUFbflX_PIwZ8hGDSZIiAAO8bOnIvQUdtVRBJ3q3mRhQ_kP9M6Mo5UzXAGTj1QORHesK4lRzVsdu15p8DTX--Ja2hqGcvnWn6PdyF=w1880-h1057-no?authuser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18" y="1422050"/>
            <a:ext cx="9663339" cy="543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313234" y="476655"/>
            <a:ext cx="3678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 lesa 11, Praha 4, Lhotka</a:t>
            </a:r>
          </a:p>
          <a:p>
            <a:endParaRPr lang="cs-CZ" dirty="0"/>
          </a:p>
          <a:p>
            <a:r>
              <a:rPr lang="cs-CZ" dirty="0" smtClean="0"/>
              <a:t>Vyklizení sklepa (v minulosti zatopen)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2208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Šedivá 6490</dc:creator>
  <cp:lastModifiedBy>Anna Šedivá 6490</cp:lastModifiedBy>
  <cp:revision>1</cp:revision>
  <dcterms:created xsi:type="dcterms:W3CDTF">2020-06-24T11:52:54Z</dcterms:created>
  <dcterms:modified xsi:type="dcterms:W3CDTF">2020-06-24T11:53:28Z</dcterms:modified>
</cp:coreProperties>
</file>