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9">
          <p15:clr>
            <a:srgbClr val="A4A3A4"/>
          </p15:clr>
        </p15:guide>
        <p15:guide id="2" orient="horz" pos="2929">
          <p15:clr>
            <a:srgbClr val="A4A3A4"/>
          </p15:clr>
        </p15:guide>
        <p15:guide id="3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9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524" y="108"/>
      </p:cViewPr>
      <p:guideLst>
        <p:guide orient="horz" pos="99"/>
        <p:guide orient="horz" pos="2929"/>
        <p:guide pos="288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97E33-B697-444A-9733-97742563C3CA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C1280-126E-4456-B858-510511DBA5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0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64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06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29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29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0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4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38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3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7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23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B774-7979-4848-A065-4FADA6CCEB8B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5784A-C7B6-4569-8ED6-064D3BD7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4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rot="21540000">
            <a:off x="2483780" y="258211"/>
            <a:ext cx="2520000" cy="172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 rot="21540000">
            <a:off x="2351304" y="24289"/>
            <a:ext cx="2790000" cy="2196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124449" y="65498"/>
            <a:ext cx="1880443" cy="151200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159531" y="2041591"/>
            <a:ext cx="1845362" cy="151200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5829027" y="4623"/>
            <a:ext cx="7457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pas 267cm</a:t>
            </a:r>
            <a:endParaRPr lang="cs-CZ" sz="1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829027" y="1990561"/>
            <a:ext cx="7457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pas 263cm</a:t>
            </a:r>
            <a:endParaRPr lang="cs-CZ" sz="1000" dirty="0"/>
          </a:p>
        </p:txBody>
      </p:sp>
      <p:sp>
        <p:nvSpPr>
          <p:cNvPr id="27" name="TextovéPole 26"/>
          <p:cNvSpPr txBox="1"/>
          <p:nvPr/>
        </p:nvSpPr>
        <p:spPr>
          <a:xfrm rot="5400000">
            <a:off x="6916607" y="2003903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21</a:t>
            </a:r>
            <a:endParaRPr lang="cs-CZ" sz="1000" dirty="0"/>
          </a:p>
        </p:txBody>
      </p:sp>
      <p:cxnSp>
        <p:nvCxnSpPr>
          <p:cNvPr id="31" name="Přímá spojnice 30"/>
          <p:cNvCxnSpPr/>
          <p:nvPr/>
        </p:nvCxnSpPr>
        <p:spPr>
          <a:xfrm flipH="1">
            <a:off x="457200" y="49898"/>
            <a:ext cx="18714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637073" y="-17610"/>
            <a:ext cx="14911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/>
              <a:t>260cm – zeď-hrana </a:t>
            </a:r>
            <a:r>
              <a:rPr lang="cs-CZ" sz="1050" dirty="0" err="1" smtClean="0"/>
              <a:t>baz</a:t>
            </a:r>
            <a:r>
              <a:rPr lang="cs-CZ" sz="1050" dirty="0" smtClean="0"/>
              <a:t>.</a:t>
            </a:r>
            <a:endParaRPr lang="en-GB" sz="1050" dirty="0"/>
          </a:p>
        </p:txBody>
      </p:sp>
      <p:sp>
        <p:nvSpPr>
          <p:cNvPr id="35" name="Obdélník 34"/>
          <p:cNvSpPr/>
          <p:nvPr/>
        </p:nvSpPr>
        <p:spPr>
          <a:xfrm>
            <a:off x="50800" y="49898"/>
            <a:ext cx="402966" cy="3506102"/>
          </a:xfrm>
          <a:prstGeom prst="rect">
            <a:avLst/>
          </a:prstGeom>
          <a:pattFill prst="dotGrid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bdélník 35"/>
          <p:cNvSpPr/>
          <p:nvPr/>
        </p:nvSpPr>
        <p:spPr>
          <a:xfrm>
            <a:off x="298966" y="852488"/>
            <a:ext cx="154800" cy="2703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ovéPole 50"/>
          <p:cNvSpPr txBox="1"/>
          <p:nvPr/>
        </p:nvSpPr>
        <p:spPr>
          <a:xfrm>
            <a:off x="904599" y="3880347"/>
            <a:ext cx="653063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1000" dirty="0" smtClean="0">
                <a:latin typeface="Arial Narrow" panose="020B0606020202030204" pitchFamily="34" charset="0"/>
              </a:rPr>
              <a:t>Vysvětlení: samotný bazén je proti liniím domu a pozemku otočen o cca  -1°. Proto je vzdálenost jeho hrany od domu </a:t>
            </a:r>
            <a:br>
              <a:rPr lang="cs-CZ" sz="1000" dirty="0" smtClean="0">
                <a:latin typeface="Arial Narrow" panose="020B0606020202030204" pitchFamily="34" charset="0"/>
              </a:rPr>
            </a:br>
            <a:r>
              <a:rPr lang="cs-CZ" sz="1000" dirty="0" smtClean="0">
                <a:latin typeface="Arial Narrow" panose="020B0606020202030204" pitchFamily="34" charset="0"/>
              </a:rPr>
              <a:t>rozdílná na východní (260cm) a západní (265cm) straně </a:t>
            </a:r>
            <a:r>
              <a:rPr lang="cs-CZ" sz="1000" dirty="0" smtClean="0">
                <a:latin typeface="Arial Narrow" panose="020B0606020202030204" pitchFamily="34" charset="0"/>
              </a:rPr>
              <a:t>zastřešení, a pasy pro zastřešení (které by se linií pozemku mělo držet) za bazénem </a:t>
            </a:r>
            <a:br>
              <a:rPr lang="cs-CZ" sz="1000" dirty="0" smtClean="0">
                <a:latin typeface="Arial Narrow" panose="020B0606020202030204" pitchFamily="34" charset="0"/>
              </a:rPr>
            </a:br>
            <a:r>
              <a:rPr lang="cs-CZ" sz="1000" dirty="0" smtClean="0">
                <a:latin typeface="Arial Narrow" panose="020B0606020202030204" pitchFamily="34" charset="0"/>
              </a:rPr>
              <a:t>nenavazují zcela v ose a nejsou stejně dlouhé.</a:t>
            </a:r>
          </a:p>
          <a:p>
            <a:r>
              <a:rPr lang="cs-CZ" sz="1000" dirty="0" smtClean="0">
                <a:latin typeface="Arial Narrow" panose="020B0606020202030204" pitchFamily="34" charset="0"/>
              </a:rPr>
              <a:t>Betonová konstrukce vyčnívá nad povrch terénu cca 1-10cm, oplechování bych očekával dle možností 1-2cm přes okraje.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124594" y="2850021"/>
            <a:ext cx="144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měřítko: 1:50</a:t>
            </a:r>
          </a:p>
        </p:txBody>
      </p:sp>
      <p:sp>
        <p:nvSpPr>
          <p:cNvPr id="41" name="TextovéPole 40"/>
          <p:cNvSpPr txBox="1"/>
          <p:nvPr/>
        </p:nvSpPr>
        <p:spPr>
          <a:xfrm rot="5400000">
            <a:off x="260800" y="349459"/>
            <a:ext cx="4988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>
                <a:latin typeface="Arial Black" panose="020B0A04020102020204" pitchFamily="34" charset="0"/>
              </a:rPr>
              <a:t>dům</a:t>
            </a:r>
            <a:endParaRPr lang="en-GB" sz="1050" dirty="0">
              <a:latin typeface="Arial Black" panose="020B0A04020102020204" pitchFamily="34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 rot="5400000">
            <a:off x="-210334" y="1881092"/>
            <a:ext cx="1173398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ostění francouzských oken domu</a:t>
            </a:r>
            <a:endParaRPr lang="en-GB" sz="700" b="1" dirty="0">
              <a:solidFill>
                <a:schemeClr val="bg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Čtyřcípá hvězda 2"/>
          <p:cNvSpPr/>
          <p:nvPr/>
        </p:nvSpPr>
        <p:spPr>
          <a:xfrm rot="20751722">
            <a:off x="7820246" y="1261900"/>
            <a:ext cx="924287" cy="92428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ovéPole 4"/>
          <p:cNvSpPr txBox="1"/>
          <p:nvPr/>
        </p:nvSpPr>
        <p:spPr>
          <a:xfrm>
            <a:off x="7918189" y="93135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 Black" panose="020B0A04020102020204" pitchFamily="34" charset="0"/>
              </a:rPr>
              <a:t>V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8282391" y="217601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 Black" panose="020B0A04020102020204" pitchFamily="34" charset="0"/>
              </a:rPr>
              <a:t>Z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7477048" y="1708739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 Black" panose="020B0A04020102020204" pitchFamily="34" charset="0"/>
              </a:rPr>
              <a:t>S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8704297" y="140000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 Black" panose="020B0A04020102020204" pitchFamily="34" charset="0"/>
              </a:rPr>
              <a:t>J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999730" y="837985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terasa</a:t>
            </a:r>
            <a:endParaRPr lang="cs-CZ" dirty="0" smtClean="0"/>
          </a:p>
        </p:txBody>
      </p:sp>
      <p:sp>
        <p:nvSpPr>
          <p:cNvPr id="64" name="TextovéPole 63"/>
          <p:cNvSpPr txBox="1"/>
          <p:nvPr/>
        </p:nvSpPr>
        <p:spPr>
          <a:xfrm>
            <a:off x="4915448" y="970069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18</a:t>
            </a:r>
            <a:endParaRPr lang="cs-CZ" sz="1000" dirty="0"/>
          </a:p>
        </p:txBody>
      </p:sp>
      <p:sp>
        <p:nvSpPr>
          <p:cNvPr id="65" name="TextovéPole 64"/>
          <p:cNvSpPr txBox="1"/>
          <p:nvPr/>
        </p:nvSpPr>
        <p:spPr>
          <a:xfrm rot="5400000">
            <a:off x="3583327" y="19833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30</a:t>
            </a:r>
            <a:endParaRPr lang="cs-CZ" sz="10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2252659" y="99638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18</a:t>
            </a:r>
            <a:endParaRPr lang="cs-CZ" sz="1000" dirty="0"/>
          </a:p>
        </p:txBody>
      </p:sp>
      <p:sp>
        <p:nvSpPr>
          <p:cNvPr id="67" name="TextovéPole 66"/>
          <p:cNvSpPr txBox="1"/>
          <p:nvPr/>
        </p:nvSpPr>
        <p:spPr>
          <a:xfrm rot="5400000">
            <a:off x="6916607" y="39995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21</a:t>
            </a:r>
            <a:endParaRPr lang="cs-CZ" sz="1000" dirty="0"/>
          </a:p>
        </p:txBody>
      </p:sp>
      <p:sp>
        <p:nvSpPr>
          <p:cNvPr id="68" name="TextovéPole 67"/>
          <p:cNvSpPr txBox="1"/>
          <p:nvPr/>
        </p:nvSpPr>
        <p:spPr>
          <a:xfrm rot="5400000">
            <a:off x="3564266" y="2961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30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9315632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51</Words>
  <Application>Microsoft Office PowerPoint</Application>
  <PresentationFormat>Předvádění na obrazovce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Narrow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Šafka Václav</dc:creator>
  <cp:lastModifiedBy>Lékaři hospice ČK</cp:lastModifiedBy>
  <cp:revision>53</cp:revision>
  <cp:lastPrinted>2017-06-01T13:43:38Z</cp:lastPrinted>
  <dcterms:created xsi:type="dcterms:W3CDTF">2017-06-01T07:20:02Z</dcterms:created>
  <dcterms:modified xsi:type="dcterms:W3CDTF">2020-05-02T11:05:51Z</dcterms:modified>
</cp:coreProperties>
</file>