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A3023F31-3108-429C-AFD0-E7F436D4B33C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7D9EA0-3F3A-4B86-82AD-09C6B5E3FF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DF0CDA3-D73C-481A-B3AF-CD0EEDFE24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5686272-7065-4993-9692-4E8E7DAB1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1DAB-487A-4C4C-89DC-BEF1AB3DE4C7}" type="datetimeFigureOut">
              <a:rPr lang="cs-CZ" smtClean="0"/>
              <a:t>22.01.2018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CF35F0-1AD1-4E59-83D4-ABDDD13D7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255BE54-8C66-4F6D-B3A3-4A301F1B3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7FBC-EC94-440F-9BE3-5496F44889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91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7C04C1-BDF5-4C51-9702-76F1BC1A0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0357575-E97A-46B7-8297-909CDB644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B0B681-51BB-4E57-9766-6DCB62AAE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1DAB-487A-4C4C-89DC-BEF1AB3DE4C7}" type="datetimeFigureOut">
              <a:rPr lang="cs-CZ" smtClean="0"/>
              <a:t>22.01.2018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0A9653-F017-420D-B9BD-E1F822AE9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198E1C-227C-4888-BA3F-619336967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7FBC-EC94-440F-9BE3-5496F44889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94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8111E52-5AB3-496C-8E32-5A926C0EC7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5E0E99F-9AD4-4E37-AEE2-7A5B22C81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09C652-B533-424C-AFF3-9E2413D51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1DAB-487A-4C4C-89DC-BEF1AB3DE4C7}" type="datetimeFigureOut">
              <a:rPr lang="cs-CZ" smtClean="0"/>
              <a:t>22.01.2018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FB8803-6BC8-4380-87B2-5389D27AA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73760F-5FC5-473C-9806-2673C154B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7FBC-EC94-440F-9BE3-5496F44889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413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DEE850-C6A6-41EB-A103-6F22B4E93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EC36C9-2F2F-44FA-89C4-D1D30C6DA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E2EEE1-7228-4992-8C69-CEF1C42E3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1DAB-487A-4C4C-89DC-BEF1AB3DE4C7}" type="datetimeFigureOut">
              <a:rPr lang="cs-CZ" smtClean="0"/>
              <a:t>22.01.2018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518D98-AB84-4A31-89DA-B426515A4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45FC26-EEBE-4AB7-90B6-7936C9A1C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7FBC-EC94-440F-9BE3-5496F44889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606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5FCE11-E122-4863-991A-9B2239FD2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86630AC-DDD4-43E3-AD78-E2029306B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EC372B-4C6C-4533-9A4A-AF01B9CEE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1DAB-487A-4C4C-89DC-BEF1AB3DE4C7}" type="datetimeFigureOut">
              <a:rPr lang="cs-CZ" smtClean="0"/>
              <a:t>22.01.2018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33A171F-FF8C-4D9E-B2CC-2DF172A89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2A37F0-A171-48AC-BE22-1270BADBB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7FBC-EC94-440F-9BE3-5496F44889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47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FF351C-9DD3-495C-B50E-42F03CD58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6DA8AD5-90FB-402E-97E7-5668FBCE0B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526A780-5B9A-4ED7-8D69-D26D611226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346BCE6-CB1F-4EBD-90C1-73FF52FC0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1DAB-487A-4C4C-89DC-BEF1AB3DE4C7}" type="datetimeFigureOut">
              <a:rPr lang="cs-CZ" smtClean="0"/>
              <a:t>22.01.2018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3DA0E58-4D74-4DB9-A146-FA32BCDA6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D39CC99-753B-4859-BA01-928573D25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7FBC-EC94-440F-9BE3-5496F44889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484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541195-35C0-4A4E-9799-5F157333E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33D1B6B-E4EC-4DB8-829E-D081CA122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E208224-2C60-4722-BDE3-0F7149552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E0C33D60-B78A-4879-B843-13CC68A7EB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01D4206-A764-4A5D-AB92-004C507DAA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99DF49C-C8AA-4300-B277-0E814D581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1DAB-487A-4C4C-89DC-BEF1AB3DE4C7}" type="datetimeFigureOut">
              <a:rPr lang="cs-CZ" smtClean="0"/>
              <a:t>22.01.2018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A4D5AA4-5122-4EED-8411-5430C735B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13B6F7D-2955-4A20-B05D-23415997A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7FBC-EC94-440F-9BE3-5496F44889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3935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AEF382-83F3-451F-A8CF-A27A82856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A312DB1-EC0B-44C4-8A86-CAD389F67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1DAB-487A-4C4C-89DC-BEF1AB3DE4C7}" type="datetimeFigureOut">
              <a:rPr lang="cs-CZ" smtClean="0"/>
              <a:t>22.01.2018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A9437A6-234E-434C-A3B7-E5BB8EFBD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02AD864-6105-495B-8023-82D34DA38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7FBC-EC94-440F-9BE3-5496F44889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607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E71EBA8-C008-42A1-8A84-0976856BA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1DAB-487A-4C4C-89DC-BEF1AB3DE4C7}" type="datetimeFigureOut">
              <a:rPr lang="cs-CZ" smtClean="0"/>
              <a:t>22.01.2018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CC72C0F-1E0D-4A6E-B294-BC1D1F593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C04C0D0-48DF-413A-8411-8759229C1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7FBC-EC94-440F-9BE3-5496F44889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695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26DFA3-06AB-45C1-BF42-8477BA46E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6E0272-0AB0-4F3C-95FC-CB1219B94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18A0009-A4F3-4E72-B437-AF472D1538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B47267B-31FF-4FFB-AC51-52297BBC0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1DAB-487A-4C4C-89DC-BEF1AB3DE4C7}" type="datetimeFigureOut">
              <a:rPr lang="cs-CZ" smtClean="0"/>
              <a:t>22.01.2018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043CC9D-622E-46B1-8C2E-0113E687E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FCF90CA-A8E1-4861-B7AE-610F98F33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7FBC-EC94-440F-9BE3-5496F44889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658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082F7B-4CEC-4E50-B993-FD63AE27D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8639FC2-E8AF-4496-8B15-A27AD9D515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5137B13-650A-4A74-ACD7-57023AA500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656FD0B-C226-4FB6-A0CF-4F551F63B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1DAB-487A-4C4C-89DC-BEF1AB3DE4C7}" type="datetimeFigureOut">
              <a:rPr lang="cs-CZ" smtClean="0"/>
              <a:t>22.01.2018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F21A4EC-7404-4BCE-AED4-080A9D416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895A12-0796-465B-8EC2-F6D7F5F54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7FBC-EC94-440F-9BE3-5496F44889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4347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21DB1BC-18C9-428A-8500-E9787057B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6EEEE2B-D18F-43B7-9794-7B3E55D106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BA9D09-0805-4682-A30C-9E59028152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21DAB-487A-4C4C-89DC-BEF1AB3DE4C7}" type="datetimeFigureOut">
              <a:rPr lang="cs-CZ" smtClean="0"/>
              <a:t>22.01.2018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A8D7D2-71C3-4374-9C3B-C7207ECDB2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838BA27-D8A1-4DBC-9991-36A28CF170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C7FBC-EC94-440F-9BE3-5496F44889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28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79A32AEC-91B9-4CCB-8852-78601DF89B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383" y="907680"/>
            <a:ext cx="5963868" cy="5858318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6E78BD28-1D66-4531-B409-486DAF3033ED}"/>
              </a:ext>
            </a:extLst>
          </p:cNvPr>
          <p:cNvSpPr txBox="1"/>
          <p:nvPr/>
        </p:nvSpPr>
        <p:spPr>
          <a:xfrm>
            <a:off x="3902149" y="630681"/>
            <a:ext cx="5389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1,3 m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62C5C46-5AEE-4BEB-9932-00ED3C96D077}"/>
              </a:ext>
            </a:extLst>
          </p:cNvPr>
          <p:cNvSpPr txBox="1"/>
          <p:nvPr/>
        </p:nvSpPr>
        <p:spPr>
          <a:xfrm rot="16200000">
            <a:off x="3304971" y="2023821"/>
            <a:ext cx="696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13,05 m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13A624B2-E2F7-48F0-AACF-CCD989C2AEE9}"/>
              </a:ext>
            </a:extLst>
          </p:cNvPr>
          <p:cNvSpPr txBox="1"/>
          <p:nvPr/>
        </p:nvSpPr>
        <p:spPr>
          <a:xfrm rot="16200000">
            <a:off x="4386523" y="1318212"/>
            <a:ext cx="5389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5,8 m</a:t>
            </a:r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D2E5726B-4DF1-462F-B136-2E71AA40A85E}"/>
              </a:ext>
            </a:extLst>
          </p:cNvPr>
          <p:cNvCxnSpPr/>
          <p:nvPr/>
        </p:nvCxnSpPr>
        <p:spPr>
          <a:xfrm>
            <a:off x="4441079" y="2162320"/>
            <a:ext cx="0" cy="2193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19AE2DEE-C962-4D6A-A8CB-C9147EAA0D39}"/>
              </a:ext>
            </a:extLst>
          </p:cNvPr>
          <p:cNvCxnSpPr/>
          <p:nvPr/>
        </p:nvCxnSpPr>
        <p:spPr>
          <a:xfrm>
            <a:off x="5794744" y="2272006"/>
            <a:ext cx="30125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EE23E568-B2EE-4195-9465-A8A91710E9CE}"/>
              </a:ext>
            </a:extLst>
          </p:cNvPr>
          <p:cNvCxnSpPr>
            <a:cxnSpLocks/>
          </p:cNvCxnSpPr>
          <p:nvPr/>
        </p:nvCxnSpPr>
        <p:spPr>
          <a:xfrm flipH="1">
            <a:off x="4517488" y="2272006"/>
            <a:ext cx="35441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B1193F0E-F837-4014-B390-EB8071F2754A}"/>
              </a:ext>
            </a:extLst>
          </p:cNvPr>
          <p:cNvSpPr txBox="1"/>
          <p:nvPr/>
        </p:nvSpPr>
        <p:spPr>
          <a:xfrm>
            <a:off x="5041164" y="2133506"/>
            <a:ext cx="5389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4,4 m</a:t>
            </a:r>
          </a:p>
        </p:txBody>
      </p: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D64136CA-0B0C-49CB-9C17-61F2E06A2885}"/>
              </a:ext>
            </a:extLst>
          </p:cNvPr>
          <p:cNvCxnSpPr>
            <a:cxnSpLocks/>
          </p:cNvCxnSpPr>
          <p:nvPr/>
        </p:nvCxnSpPr>
        <p:spPr>
          <a:xfrm>
            <a:off x="5580094" y="3689498"/>
            <a:ext cx="0" cy="3723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>
            <a:extLst>
              <a:ext uri="{FF2B5EF4-FFF2-40B4-BE49-F238E27FC236}">
                <a16:creationId xmlns:a16="http://schemas.microsoft.com/office/drawing/2014/main" id="{169D37E3-BD41-4579-97E8-B49A613C1B0D}"/>
              </a:ext>
            </a:extLst>
          </p:cNvPr>
          <p:cNvCxnSpPr/>
          <p:nvPr/>
        </p:nvCxnSpPr>
        <p:spPr>
          <a:xfrm>
            <a:off x="6946605" y="3923303"/>
            <a:ext cx="30125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5EC776BB-1FFF-4ABB-96A8-18F0CEF7CFB6}"/>
              </a:ext>
            </a:extLst>
          </p:cNvPr>
          <p:cNvCxnSpPr>
            <a:cxnSpLocks/>
          </p:cNvCxnSpPr>
          <p:nvPr/>
        </p:nvCxnSpPr>
        <p:spPr>
          <a:xfrm flipH="1">
            <a:off x="5669349" y="3923303"/>
            <a:ext cx="35441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059A810C-3FD4-48E9-B898-B017D270D714}"/>
              </a:ext>
            </a:extLst>
          </p:cNvPr>
          <p:cNvSpPr txBox="1"/>
          <p:nvPr/>
        </p:nvSpPr>
        <p:spPr>
          <a:xfrm>
            <a:off x="6193025" y="3784803"/>
            <a:ext cx="4219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5 m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2DA25DB5-CD3C-4123-BA1D-00A98CC824FC}"/>
              </a:ext>
            </a:extLst>
          </p:cNvPr>
          <p:cNvSpPr txBox="1"/>
          <p:nvPr/>
        </p:nvSpPr>
        <p:spPr>
          <a:xfrm rot="16200000">
            <a:off x="6120569" y="2545174"/>
            <a:ext cx="4219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8 m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629BC30F-1EFE-4FE4-9C53-955DDC5E710D}"/>
              </a:ext>
            </a:extLst>
          </p:cNvPr>
          <p:cNvSpPr txBox="1"/>
          <p:nvPr/>
        </p:nvSpPr>
        <p:spPr>
          <a:xfrm rot="16200000">
            <a:off x="7745548" y="4271193"/>
            <a:ext cx="5389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9,1 m</a:t>
            </a: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BB0E372D-26B6-4DC3-A48E-779102A31238}"/>
              </a:ext>
            </a:extLst>
          </p:cNvPr>
          <p:cNvSpPr txBox="1"/>
          <p:nvPr/>
        </p:nvSpPr>
        <p:spPr>
          <a:xfrm rot="16200000">
            <a:off x="6701364" y="5099548"/>
            <a:ext cx="5147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1,5m</a:t>
            </a:r>
          </a:p>
        </p:txBody>
      </p:sp>
      <p:sp>
        <p:nvSpPr>
          <p:cNvPr id="36" name="TextovéPole 35">
            <a:extLst>
              <a:ext uri="{FF2B5EF4-FFF2-40B4-BE49-F238E27FC236}">
                <a16:creationId xmlns:a16="http://schemas.microsoft.com/office/drawing/2014/main" id="{9D39AFCF-F710-4ABC-9344-38E3B4CC9BF7}"/>
              </a:ext>
            </a:extLst>
          </p:cNvPr>
          <p:cNvSpPr txBox="1"/>
          <p:nvPr/>
        </p:nvSpPr>
        <p:spPr>
          <a:xfrm>
            <a:off x="5821963" y="4703678"/>
            <a:ext cx="5389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2,9 m</a:t>
            </a:r>
          </a:p>
        </p:txBody>
      </p:sp>
      <p:sp>
        <p:nvSpPr>
          <p:cNvPr id="37" name="TextovéPole 36">
            <a:extLst>
              <a:ext uri="{FF2B5EF4-FFF2-40B4-BE49-F238E27FC236}">
                <a16:creationId xmlns:a16="http://schemas.microsoft.com/office/drawing/2014/main" id="{5B343D79-0A5F-4BBC-9100-17100C28B596}"/>
              </a:ext>
            </a:extLst>
          </p:cNvPr>
          <p:cNvSpPr txBox="1"/>
          <p:nvPr/>
        </p:nvSpPr>
        <p:spPr>
          <a:xfrm rot="16200000">
            <a:off x="7345056" y="5626383"/>
            <a:ext cx="5389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2,6 m</a:t>
            </a:r>
          </a:p>
        </p:txBody>
      </p:sp>
      <p:sp>
        <p:nvSpPr>
          <p:cNvPr id="38" name="TextovéPole 37">
            <a:extLst>
              <a:ext uri="{FF2B5EF4-FFF2-40B4-BE49-F238E27FC236}">
                <a16:creationId xmlns:a16="http://schemas.microsoft.com/office/drawing/2014/main" id="{0DCAD65E-518B-492E-B1F0-5A6F6FE5CBFC}"/>
              </a:ext>
            </a:extLst>
          </p:cNvPr>
          <p:cNvSpPr txBox="1"/>
          <p:nvPr/>
        </p:nvSpPr>
        <p:spPr>
          <a:xfrm>
            <a:off x="5139702" y="6034348"/>
            <a:ext cx="5389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8,3 m</a:t>
            </a:r>
          </a:p>
        </p:txBody>
      </p:sp>
      <p:sp>
        <p:nvSpPr>
          <p:cNvPr id="39" name="TextovéPole 38">
            <a:extLst>
              <a:ext uri="{FF2B5EF4-FFF2-40B4-BE49-F238E27FC236}">
                <a16:creationId xmlns:a16="http://schemas.microsoft.com/office/drawing/2014/main" id="{BD33E6AE-3DC4-49F7-88D8-BE970C0140CF}"/>
              </a:ext>
            </a:extLst>
          </p:cNvPr>
          <p:cNvSpPr txBox="1"/>
          <p:nvPr/>
        </p:nvSpPr>
        <p:spPr>
          <a:xfrm>
            <a:off x="4175683" y="4842177"/>
            <a:ext cx="4219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1 m</a:t>
            </a:r>
          </a:p>
        </p:txBody>
      </p: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E12F2D39-48B6-4406-B9B0-7DDC02D20C23}"/>
              </a:ext>
            </a:extLst>
          </p:cNvPr>
          <p:cNvSpPr txBox="1"/>
          <p:nvPr/>
        </p:nvSpPr>
        <p:spPr>
          <a:xfrm rot="16200000">
            <a:off x="3800183" y="5087452"/>
            <a:ext cx="4219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2 m</a:t>
            </a:r>
          </a:p>
        </p:txBody>
      </p:sp>
      <p:sp>
        <p:nvSpPr>
          <p:cNvPr id="41" name="TextovéPole 40">
            <a:extLst>
              <a:ext uri="{FF2B5EF4-FFF2-40B4-BE49-F238E27FC236}">
                <a16:creationId xmlns:a16="http://schemas.microsoft.com/office/drawing/2014/main" id="{B4871C29-AE94-4FC1-94FD-C6077D1F8761}"/>
              </a:ext>
            </a:extLst>
          </p:cNvPr>
          <p:cNvSpPr txBox="1"/>
          <p:nvPr/>
        </p:nvSpPr>
        <p:spPr>
          <a:xfrm rot="16200000">
            <a:off x="5119822" y="5087451"/>
            <a:ext cx="4219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3 m</a:t>
            </a:r>
          </a:p>
        </p:txBody>
      </p:sp>
      <p:sp>
        <p:nvSpPr>
          <p:cNvPr id="42" name="TextovéPole 41">
            <a:extLst>
              <a:ext uri="{FF2B5EF4-FFF2-40B4-BE49-F238E27FC236}">
                <a16:creationId xmlns:a16="http://schemas.microsoft.com/office/drawing/2014/main" id="{2D766615-E1BC-4ACD-A7C9-2ACB0EDD1E19}"/>
              </a:ext>
            </a:extLst>
          </p:cNvPr>
          <p:cNvSpPr txBox="1"/>
          <p:nvPr/>
        </p:nvSpPr>
        <p:spPr>
          <a:xfrm rot="16200000">
            <a:off x="6475238" y="3337406"/>
            <a:ext cx="466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1 m</a:t>
            </a:r>
          </a:p>
        </p:txBody>
      </p:sp>
      <p:sp>
        <p:nvSpPr>
          <p:cNvPr id="43" name="TextovéPole 42">
            <a:extLst>
              <a:ext uri="{FF2B5EF4-FFF2-40B4-BE49-F238E27FC236}">
                <a16:creationId xmlns:a16="http://schemas.microsoft.com/office/drawing/2014/main" id="{299D94F9-8557-40D0-95EA-6D029B6D76ED}"/>
              </a:ext>
            </a:extLst>
          </p:cNvPr>
          <p:cNvSpPr txBox="1"/>
          <p:nvPr/>
        </p:nvSpPr>
        <p:spPr>
          <a:xfrm>
            <a:off x="7366683" y="4001727"/>
            <a:ext cx="4219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1 m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AFD04C96-74BE-47A0-B589-BD9E8AC6132A}"/>
              </a:ext>
            </a:extLst>
          </p:cNvPr>
          <p:cNvSpPr txBox="1"/>
          <p:nvPr/>
        </p:nvSpPr>
        <p:spPr>
          <a:xfrm>
            <a:off x="4050350" y="3334935"/>
            <a:ext cx="5389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1,7 m</a:t>
            </a: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87BF24A8-937F-4DB2-A6BF-C8CC7B3673D4}"/>
              </a:ext>
            </a:extLst>
          </p:cNvPr>
          <p:cNvSpPr txBox="1"/>
          <p:nvPr/>
        </p:nvSpPr>
        <p:spPr>
          <a:xfrm>
            <a:off x="5004158" y="3064574"/>
            <a:ext cx="5389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1,2 m</a:t>
            </a:r>
          </a:p>
        </p:txBody>
      </p: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0B0CF9BF-62EA-471C-91BE-46BEBB1E0C64}"/>
              </a:ext>
            </a:extLst>
          </p:cNvPr>
          <p:cNvCxnSpPr>
            <a:cxnSpLocks/>
          </p:cNvCxnSpPr>
          <p:nvPr/>
        </p:nvCxnSpPr>
        <p:spPr>
          <a:xfrm>
            <a:off x="6105605" y="2089321"/>
            <a:ext cx="1682988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0679309F-0AE5-4E2A-842A-09AFEF9CC52D}"/>
              </a:ext>
            </a:extLst>
          </p:cNvPr>
          <p:cNvCxnSpPr>
            <a:cxnSpLocks/>
          </p:cNvCxnSpPr>
          <p:nvPr/>
        </p:nvCxnSpPr>
        <p:spPr>
          <a:xfrm flipV="1">
            <a:off x="7788593" y="2089321"/>
            <a:ext cx="0" cy="124561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TextovéPole 43">
            <a:extLst>
              <a:ext uri="{FF2B5EF4-FFF2-40B4-BE49-F238E27FC236}">
                <a16:creationId xmlns:a16="http://schemas.microsoft.com/office/drawing/2014/main" id="{D8C7E30E-6A2D-4E49-8700-8580DAE90C4B}"/>
              </a:ext>
            </a:extLst>
          </p:cNvPr>
          <p:cNvSpPr txBox="1"/>
          <p:nvPr/>
        </p:nvSpPr>
        <p:spPr>
          <a:xfrm>
            <a:off x="6712456" y="1812322"/>
            <a:ext cx="5389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4,5 m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C0C0CC2-07A2-4A54-9242-AC0755086A48}"/>
              </a:ext>
            </a:extLst>
          </p:cNvPr>
          <p:cNvSpPr txBox="1"/>
          <p:nvPr/>
        </p:nvSpPr>
        <p:spPr>
          <a:xfrm>
            <a:off x="6659909" y="2510333"/>
            <a:ext cx="796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Pojezd</a:t>
            </a:r>
          </a:p>
        </p:txBody>
      </p: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3AD74217-81F0-4C7D-9F00-DEF4DB386871}"/>
              </a:ext>
            </a:extLst>
          </p:cNvPr>
          <p:cNvCxnSpPr>
            <a:cxnSpLocks/>
          </p:cNvCxnSpPr>
          <p:nvPr/>
        </p:nvCxnSpPr>
        <p:spPr>
          <a:xfrm flipH="1">
            <a:off x="4171614" y="5436906"/>
            <a:ext cx="495508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>
            <a:extLst>
              <a:ext uri="{FF2B5EF4-FFF2-40B4-BE49-F238E27FC236}">
                <a16:creationId xmlns:a16="http://schemas.microsoft.com/office/drawing/2014/main" id="{87EDB937-997B-4F1E-A278-3B95A59587D5}"/>
              </a:ext>
            </a:extLst>
          </p:cNvPr>
          <p:cNvCxnSpPr/>
          <p:nvPr/>
        </p:nvCxnSpPr>
        <p:spPr>
          <a:xfrm>
            <a:off x="5543088" y="5495417"/>
            <a:ext cx="107184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ovéPole 44">
            <a:extLst>
              <a:ext uri="{FF2B5EF4-FFF2-40B4-BE49-F238E27FC236}">
                <a16:creationId xmlns:a16="http://schemas.microsoft.com/office/drawing/2014/main" id="{20CF18EF-915E-4C32-AD20-38157CA1BAB7}"/>
              </a:ext>
            </a:extLst>
          </p:cNvPr>
          <p:cNvSpPr txBox="1"/>
          <p:nvPr/>
        </p:nvSpPr>
        <p:spPr>
          <a:xfrm>
            <a:off x="4909121" y="5545367"/>
            <a:ext cx="796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Pojezd</a:t>
            </a:r>
          </a:p>
        </p:txBody>
      </p:sp>
    </p:spTree>
    <p:extLst>
      <p:ext uri="{BB962C8B-B14F-4D97-AF65-F5344CB8AC3E}">
        <p14:creationId xmlns:p14="http://schemas.microsoft.com/office/powerpoint/2010/main" val="13452861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Širokoúhlá obrazovka</PresentationFormat>
  <Paragraphs>21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Mutikovic</dc:creator>
  <cp:lastModifiedBy>Mutikovic</cp:lastModifiedBy>
  <cp:revision>8</cp:revision>
  <dcterms:created xsi:type="dcterms:W3CDTF">2017-11-16T12:17:23Z</dcterms:created>
  <dcterms:modified xsi:type="dcterms:W3CDTF">2018-01-22T14:05:03Z</dcterms:modified>
</cp:coreProperties>
</file>