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7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8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2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5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7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2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2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1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5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6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8F70E-BD5B-4724-91A6-39403F537418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F7DD-93F8-4D2D-B911-7EF626579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0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délník 68"/>
          <p:cNvSpPr/>
          <p:nvPr/>
        </p:nvSpPr>
        <p:spPr>
          <a:xfrm>
            <a:off x="1546578" y="3243053"/>
            <a:ext cx="5012266" cy="3865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546578" y="1659467"/>
            <a:ext cx="5012266" cy="16030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Kosoúhelník 4"/>
          <p:cNvSpPr/>
          <p:nvPr/>
        </p:nvSpPr>
        <p:spPr>
          <a:xfrm>
            <a:off x="1546578" y="699911"/>
            <a:ext cx="5633155" cy="959556"/>
          </a:xfrm>
          <a:prstGeom prst="parallelogram">
            <a:avLst>
              <a:gd name="adj" fmla="val 6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s odříznutými rohy na stejné straně 5"/>
          <p:cNvSpPr/>
          <p:nvPr/>
        </p:nvSpPr>
        <p:spPr>
          <a:xfrm>
            <a:off x="4684889" y="2212622"/>
            <a:ext cx="519289" cy="1061156"/>
          </a:xfrm>
          <a:prstGeom prst="snip2Same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964267" y="2212622"/>
            <a:ext cx="485422" cy="383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95956" y="1936044"/>
            <a:ext cx="1413934" cy="15183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2827866" y="1936044"/>
            <a:ext cx="1253068" cy="154234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95955" y="3478390"/>
            <a:ext cx="1" cy="137442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2827866" y="3454400"/>
            <a:ext cx="0" cy="139841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618264" y="2506134"/>
            <a:ext cx="0" cy="163124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1507068" y="1936044"/>
            <a:ext cx="2573865" cy="3104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052711" y="1936044"/>
            <a:ext cx="1382889" cy="776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3598952" y="2522740"/>
            <a:ext cx="136595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>
            <a:off x="4938181" y="1967086"/>
            <a:ext cx="508000" cy="60677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0" y="1623482"/>
            <a:ext cx="1586090" cy="1547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19945" y="3478390"/>
            <a:ext cx="267405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>
            <a:off x="119945" y="4222045"/>
            <a:ext cx="267405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V="1">
            <a:off x="2930902" y="3438552"/>
            <a:ext cx="626534" cy="7676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72065" y="2925617"/>
            <a:ext cx="314155" cy="3693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H="1" flipV="1">
            <a:off x="5425017" y="2020714"/>
            <a:ext cx="21164" cy="16025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1187507" y="391743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m</a:t>
            </a:r>
            <a:endParaRPr lang="en-US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075289" y="210873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2,3 m</a:t>
            </a:r>
            <a:endParaRPr lang="en-US" dirty="0"/>
          </a:p>
        </p:txBody>
      </p:sp>
      <p:cxnSp>
        <p:nvCxnSpPr>
          <p:cNvPr id="54" name="Přímá spojnice se šipkou 53"/>
          <p:cNvCxnSpPr/>
          <p:nvPr/>
        </p:nvCxnSpPr>
        <p:spPr>
          <a:xfrm>
            <a:off x="3638638" y="2437258"/>
            <a:ext cx="1326269" cy="79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V="1">
            <a:off x="142056" y="2743200"/>
            <a:ext cx="1346849" cy="13975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91905" y="2925617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4,5 m</a:t>
            </a:r>
            <a:endParaRPr lang="en-US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5408082" y="2534029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3,6 m</a:t>
            </a:r>
            <a:endParaRPr lang="en-US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3557436" y="2658994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1,5 m</a:t>
            </a:r>
            <a:endParaRPr lang="en-US" dirty="0"/>
          </a:p>
        </p:txBody>
      </p:sp>
      <p:grpSp>
        <p:nvGrpSpPr>
          <p:cNvPr id="75" name="Skupina 74"/>
          <p:cNvGrpSpPr/>
          <p:nvPr/>
        </p:nvGrpSpPr>
        <p:grpSpPr>
          <a:xfrm>
            <a:off x="4411924" y="3276843"/>
            <a:ext cx="770439" cy="352773"/>
            <a:chOff x="5902673" y="4653289"/>
            <a:chExt cx="656171" cy="457334"/>
          </a:xfrm>
        </p:grpSpPr>
        <p:sp>
          <p:nvSpPr>
            <p:cNvPr id="72" name="Obdélník 71"/>
            <p:cNvSpPr/>
            <p:nvPr/>
          </p:nvSpPr>
          <p:spPr>
            <a:xfrm>
              <a:off x="6121397" y="4653289"/>
              <a:ext cx="437447" cy="1525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bdélník 72"/>
            <p:cNvSpPr/>
            <p:nvPr/>
          </p:nvSpPr>
          <p:spPr>
            <a:xfrm>
              <a:off x="6018381" y="4805555"/>
              <a:ext cx="437447" cy="1525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bdélník 73"/>
            <p:cNvSpPr/>
            <p:nvPr/>
          </p:nvSpPr>
          <p:spPr>
            <a:xfrm>
              <a:off x="5902673" y="4958089"/>
              <a:ext cx="437447" cy="15253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ovéPole 65"/>
          <p:cNvSpPr txBox="1"/>
          <p:nvPr/>
        </p:nvSpPr>
        <p:spPr>
          <a:xfrm>
            <a:off x="2875612" y="3438552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 m</a:t>
            </a:r>
            <a:endParaRPr lang="en-US" dirty="0"/>
          </a:p>
        </p:txBody>
      </p:sp>
      <p:cxnSp>
        <p:nvCxnSpPr>
          <p:cNvPr id="21" name="Přímá spojnice 20"/>
          <p:cNvCxnSpPr/>
          <p:nvPr/>
        </p:nvCxnSpPr>
        <p:spPr>
          <a:xfrm flipH="1" flipV="1">
            <a:off x="4942412" y="2472969"/>
            <a:ext cx="14113" cy="162560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435426" y="1997297"/>
            <a:ext cx="517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zeď</a:t>
            </a:r>
            <a:endParaRPr lang="en-US" dirty="0"/>
          </a:p>
        </p:txBody>
      </p:sp>
      <p:cxnSp>
        <p:nvCxnSpPr>
          <p:cNvPr id="78" name="Přímá spojnice se šipkou 77"/>
          <p:cNvCxnSpPr/>
          <p:nvPr/>
        </p:nvCxnSpPr>
        <p:spPr>
          <a:xfrm flipH="1" flipV="1">
            <a:off x="229671" y="3451719"/>
            <a:ext cx="28319" cy="14010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ovéPole 79"/>
          <p:cNvSpPr txBox="1"/>
          <p:nvPr/>
        </p:nvSpPr>
        <p:spPr>
          <a:xfrm>
            <a:off x="165961" y="4351678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2,8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113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Pickova, Lenka</dc:creator>
  <cp:lastModifiedBy>Pickova, Lenka</cp:lastModifiedBy>
  <cp:revision>4</cp:revision>
  <dcterms:created xsi:type="dcterms:W3CDTF">2017-01-13T13:57:01Z</dcterms:created>
  <dcterms:modified xsi:type="dcterms:W3CDTF">2017-01-13T14:21:24Z</dcterms:modified>
</cp:coreProperties>
</file>