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82" autoAdjust="0"/>
    <p:restoredTop sz="94660"/>
  </p:normalViewPr>
  <p:slideViewPr>
    <p:cSldViewPr snapToGrid="0">
      <p:cViewPr>
        <p:scale>
          <a:sx n="75" d="100"/>
          <a:sy n="75" d="100"/>
        </p:scale>
        <p:origin x="91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D92EF-D39E-491C-8563-B90638554A7D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2BAD9-DFF2-4AB7-994C-B4BA16A1E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564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2BAD9-DFF2-4AB7-994C-B4BA16A1EF7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182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EA65-01F6-4D87-8D05-ED5E13B97138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DE03-F6D0-474D-811F-F7135F602B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23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EA65-01F6-4D87-8D05-ED5E13B97138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DE03-F6D0-474D-811F-F7135F602B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622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EA65-01F6-4D87-8D05-ED5E13B97138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DE03-F6D0-474D-811F-F7135F602B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07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EA65-01F6-4D87-8D05-ED5E13B97138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DE03-F6D0-474D-811F-F7135F602B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71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EA65-01F6-4D87-8D05-ED5E13B97138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DE03-F6D0-474D-811F-F7135F602B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345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EA65-01F6-4D87-8D05-ED5E13B97138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DE03-F6D0-474D-811F-F7135F602B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34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EA65-01F6-4D87-8D05-ED5E13B97138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DE03-F6D0-474D-811F-F7135F602B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19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EA65-01F6-4D87-8D05-ED5E13B97138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DE03-F6D0-474D-811F-F7135F602B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977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EA65-01F6-4D87-8D05-ED5E13B97138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DE03-F6D0-474D-811F-F7135F602B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77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EA65-01F6-4D87-8D05-ED5E13B97138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DE03-F6D0-474D-811F-F7135F602B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5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EA65-01F6-4D87-8D05-ED5E13B97138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2DE03-F6D0-474D-811F-F7135F602B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96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5EA65-01F6-4D87-8D05-ED5E13B97138}" type="datetimeFigureOut">
              <a:rPr lang="cs-CZ" smtClean="0"/>
              <a:t>20.09.2016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DE03-F6D0-474D-811F-F7135F602B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40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59558" y="928049"/>
            <a:ext cx="2694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NOVÁ DISPOZICE - KOUPELNA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59557" y="466383"/>
            <a:ext cx="2529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ČESKOLIPSKÁ 1</a:t>
            </a:r>
            <a:r>
              <a:rPr lang="cs-CZ" sz="2400" dirty="0"/>
              <a:t>+</a:t>
            </a:r>
            <a:r>
              <a:rPr lang="cs-CZ" sz="2400" dirty="0" smtClean="0"/>
              <a:t>KK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l="26127" t="36097" r="45650" b="5605"/>
          <a:stretch/>
        </p:blipFill>
        <p:spPr>
          <a:xfrm rot="5400000">
            <a:off x="4452005" y="-34659"/>
            <a:ext cx="6210191" cy="7212274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950962" y="466381"/>
            <a:ext cx="2043437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        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                           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472162" y="327885"/>
            <a:ext cx="2043437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        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             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80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11</Words>
  <Application>Microsoft Office PowerPoint</Application>
  <PresentationFormat>Širokoúhlá obrazovka</PresentationFormat>
  <Paragraphs>23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Honzák</dc:creator>
  <cp:lastModifiedBy>Petr Honzák</cp:lastModifiedBy>
  <cp:revision>35</cp:revision>
  <dcterms:created xsi:type="dcterms:W3CDTF">2016-07-10T20:58:24Z</dcterms:created>
  <dcterms:modified xsi:type="dcterms:W3CDTF">2016-09-20T17:11:07Z</dcterms:modified>
</cp:coreProperties>
</file>