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621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90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8890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609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10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88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855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073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4554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951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984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81AB4-AEFA-462F-B91D-3A4D7A71D246}" type="datetimeFigureOut">
              <a:rPr lang="sk-SK" smtClean="0"/>
              <a:t>20. 9. 2015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C9B26-D229-47B3-92D7-0071AAB9D5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142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25091" y="550717"/>
            <a:ext cx="4000500" cy="59539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333134" y="1457168"/>
            <a:ext cx="18184" cy="50118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35482" y="5621482"/>
            <a:ext cx="2015836" cy="1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325091" y="2383414"/>
            <a:ext cx="2000250" cy="1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335482" y="1441582"/>
            <a:ext cx="4000500" cy="31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25341" y="4748646"/>
            <a:ext cx="2000250" cy="10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351318" y="3501735"/>
            <a:ext cx="19742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333134" y="2773151"/>
            <a:ext cx="1992457" cy="1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351318" y="2043599"/>
            <a:ext cx="1963883" cy="15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351318" y="4784363"/>
            <a:ext cx="1948296" cy="540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Suplik</a:t>
            </a:r>
            <a:endParaRPr lang="sk-SK" dirty="0"/>
          </a:p>
        </p:txBody>
      </p:sp>
      <p:sp>
        <p:nvSpPr>
          <p:cNvPr id="29" name="Rectangle 28"/>
          <p:cNvSpPr/>
          <p:nvPr/>
        </p:nvSpPr>
        <p:spPr>
          <a:xfrm>
            <a:off x="5351318" y="5361709"/>
            <a:ext cx="1948296" cy="540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Supllik</a:t>
            </a:r>
            <a:endParaRPr lang="sk-SK" dirty="0"/>
          </a:p>
        </p:txBody>
      </p:sp>
      <p:sp>
        <p:nvSpPr>
          <p:cNvPr id="30" name="Rectangle 29"/>
          <p:cNvSpPr/>
          <p:nvPr/>
        </p:nvSpPr>
        <p:spPr>
          <a:xfrm>
            <a:off x="5351318" y="5928665"/>
            <a:ext cx="1948296" cy="540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Suplik</a:t>
            </a:r>
            <a:endParaRPr lang="sk-SK" dirty="0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8354291" y="1510578"/>
            <a:ext cx="2836718" cy="27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1242964" y="1537855"/>
            <a:ext cx="0" cy="1496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9705109" y="3065318"/>
            <a:ext cx="1485900" cy="20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9705109" y="3138055"/>
            <a:ext cx="31173" cy="2483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54291" y="1510578"/>
            <a:ext cx="0" cy="4166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9871364" y="1537855"/>
            <a:ext cx="1319645" cy="1496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Skrin</a:t>
            </a:r>
            <a:endParaRPr lang="sk-SK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8468590" y="1537855"/>
            <a:ext cx="997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 45"/>
          <p:cNvSpPr/>
          <p:nvPr/>
        </p:nvSpPr>
        <p:spPr>
          <a:xfrm rot="5400000">
            <a:off x="7621730" y="649433"/>
            <a:ext cx="1911928" cy="1776845"/>
          </a:xfrm>
          <a:prstGeom prst="arc">
            <a:avLst>
              <a:gd name="adj1" fmla="val 16200000"/>
              <a:gd name="adj2" fmla="val 34607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48" name="Straight Connector 47"/>
          <p:cNvCxnSpPr/>
          <p:nvPr/>
        </p:nvCxnSpPr>
        <p:spPr>
          <a:xfrm>
            <a:off x="8468590" y="1537855"/>
            <a:ext cx="0" cy="9351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9570027" y="1524216"/>
            <a:ext cx="202623" cy="86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4" name="TextBox 53"/>
          <p:cNvSpPr txBox="1"/>
          <p:nvPr/>
        </p:nvSpPr>
        <p:spPr>
          <a:xfrm>
            <a:off x="8577693" y="1510578"/>
            <a:ext cx="888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Dvere</a:t>
            </a:r>
            <a:r>
              <a:rPr lang="en-US" dirty="0" smtClean="0"/>
              <a:t> do </a:t>
            </a:r>
            <a:r>
              <a:rPr lang="en-US" dirty="0" err="1" smtClean="0"/>
              <a:t>bytu</a:t>
            </a:r>
            <a:endParaRPr lang="sk-SK" dirty="0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9871363" y="2213264"/>
            <a:ext cx="1" cy="82088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9970078" y="1537855"/>
            <a:ext cx="7962" cy="85595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9938679" y="1506682"/>
            <a:ext cx="1475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Dvere</a:t>
            </a:r>
            <a:r>
              <a:rPr lang="en-US" dirty="0" smtClean="0"/>
              <a:t> </a:t>
            </a:r>
            <a:r>
              <a:rPr lang="en-US" dirty="0" err="1" smtClean="0"/>
              <a:t>skrine</a:t>
            </a:r>
            <a:r>
              <a:rPr lang="en-US" dirty="0" smtClean="0"/>
              <a:t> </a:t>
            </a:r>
            <a:r>
              <a:rPr lang="en-US" dirty="0" err="1" smtClean="0"/>
              <a:t>takto</a:t>
            </a:r>
            <a:r>
              <a:rPr lang="en-US" dirty="0" smtClean="0"/>
              <a:t> </a:t>
            </a:r>
            <a:endParaRPr lang="sk-SK" dirty="0"/>
          </a:p>
        </p:txBody>
      </p:sp>
      <p:sp>
        <p:nvSpPr>
          <p:cNvPr id="65" name="TextBox 64"/>
          <p:cNvSpPr txBox="1"/>
          <p:nvPr/>
        </p:nvSpPr>
        <p:spPr>
          <a:xfrm>
            <a:off x="5573888" y="3739954"/>
            <a:ext cx="15603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Dira</a:t>
            </a:r>
            <a:r>
              <a:rPr lang="en-US" dirty="0" smtClean="0"/>
              <a:t> </a:t>
            </a:r>
            <a:r>
              <a:rPr lang="en-US" dirty="0" err="1" smtClean="0"/>
              <a:t>presne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prepravku</a:t>
            </a:r>
            <a:r>
              <a:rPr lang="en-US" dirty="0" smtClean="0"/>
              <a:t> z Ikea</a:t>
            </a:r>
            <a:endParaRPr lang="sk-SK" dirty="0"/>
          </a:p>
        </p:txBody>
      </p:sp>
      <p:sp>
        <p:nvSpPr>
          <p:cNvPr id="67" name="TextBox 66"/>
          <p:cNvSpPr txBox="1"/>
          <p:nvPr/>
        </p:nvSpPr>
        <p:spPr>
          <a:xfrm>
            <a:off x="3479136" y="5626678"/>
            <a:ext cx="1686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Dira</a:t>
            </a:r>
            <a:r>
              <a:rPr lang="en-US" dirty="0" smtClean="0"/>
              <a:t> a </a:t>
            </a:r>
            <a:r>
              <a:rPr lang="en-US" dirty="0" err="1" smtClean="0"/>
              <a:t>boty</a:t>
            </a:r>
            <a:r>
              <a:rPr lang="en-US" dirty="0" smtClean="0"/>
              <a:t> 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preskace</a:t>
            </a:r>
            <a:r>
              <a:rPr lang="en-US" dirty="0" smtClean="0"/>
              <a:t> a </a:t>
            </a:r>
            <a:r>
              <a:rPr lang="en-US" dirty="0" err="1" smtClean="0"/>
              <a:t>boty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motorku</a:t>
            </a:r>
            <a:endParaRPr lang="sk-SK" dirty="0"/>
          </a:p>
        </p:txBody>
      </p:sp>
      <p:sp>
        <p:nvSpPr>
          <p:cNvPr id="68" name="TextBox 67"/>
          <p:cNvSpPr txBox="1"/>
          <p:nvPr/>
        </p:nvSpPr>
        <p:spPr>
          <a:xfrm>
            <a:off x="3479136" y="3185956"/>
            <a:ext cx="1731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cs-CZ" dirty="0" err="1" smtClean="0"/>
              <a:t>ýška</a:t>
            </a:r>
            <a:r>
              <a:rPr lang="cs-CZ" dirty="0" smtClean="0"/>
              <a:t> na uložení koštěte a sušáku na prádlo</a:t>
            </a:r>
            <a:endParaRPr lang="sk-SK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9413012" y="1111308"/>
            <a:ext cx="458351" cy="4992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884224" y="501337"/>
            <a:ext cx="1870364" cy="652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Matné zrcadlo, </a:t>
            </a:r>
            <a:r>
              <a:rPr lang="cs-CZ" dirty="0" err="1" smtClean="0"/>
              <a:t>podobne</a:t>
            </a:r>
            <a:r>
              <a:rPr lang="cs-CZ" dirty="0" smtClean="0"/>
              <a:t> v </a:t>
            </a:r>
            <a:r>
              <a:rPr lang="cs-CZ" dirty="0" err="1" smtClean="0"/>
              <a:t>loznici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6722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Patrik Arnost</dc:creator>
  <cp:lastModifiedBy>Patrik Arnost</cp:lastModifiedBy>
  <cp:revision>7</cp:revision>
  <dcterms:created xsi:type="dcterms:W3CDTF">2015-09-20T16:05:03Z</dcterms:created>
  <dcterms:modified xsi:type="dcterms:W3CDTF">2015-09-20T16:20:40Z</dcterms:modified>
</cp:coreProperties>
</file>